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7" r:id="rId6"/>
    <p:sldId id="266" r:id="rId7"/>
    <p:sldId id="269" r:id="rId8"/>
    <p:sldId id="270" r:id="rId9"/>
    <p:sldId id="271" r:id="rId10"/>
    <p:sldId id="25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7" r:id="rId19"/>
    <p:sldId id="260" r:id="rId20"/>
    <p:sldId id="261" r:id="rId21"/>
    <p:sldId id="262" r:id="rId22"/>
    <p:sldId id="263" r:id="rId23"/>
    <p:sldId id="26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CE29E-A06F-4F58-B466-FE2D9394832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4C993D-F683-4D8E-834C-A54544B64C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	Install Anaconda (if necessary)</a:t>
          </a:r>
        </a:p>
      </dgm:t>
    </dgm:pt>
    <dgm:pt modelId="{06890987-5BCC-4248-8DD8-DB7C32BF2009}" type="parTrans" cxnId="{97FF998D-A89F-455C-BBBE-40C622B28D8A}">
      <dgm:prSet/>
      <dgm:spPr/>
      <dgm:t>
        <a:bodyPr/>
        <a:lstStyle/>
        <a:p>
          <a:pPr algn="l"/>
          <a:endParaRPr lang="en-US"/>
        </a:p>
      </dgm:t>
    </dgm:pt>
    <dgm:pt modelId="{8579CE4D-852C-4571-8FF8-939E59527E7F}" type="sibTrans" cxnId="{97FF998D-A89F-455C-BBBE-40C622B28D8A}">
      <dgm:prSet/>
      <dgm:spPr/>
      <dgm:t>
        <a:bodyPr/>
        <a:lstStyle/>
        <a:p>
          <a:endParaRPr lang="en-US"/>
        </a:p>
      </dgm:t>
    </dgm:pt>
    <dgm:pt modelId="{CE622714-A67A-4E05-91B1-5645DC4E59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	Chose an IDE for your Project</a:t>
          </a:r>
        </a:p>
      </dgm:t>
    </dgm:pt>
    <dgm:pt modelId="{9AB76AC5-A072-4BFB-97A0-B3A627975A9A}" type="parTrans" cxnId="{223F92D5-B002-4608-A55B-928D498E2FB5}">
      <dgm:prSet/>
      <dgm:spPr/>
      <dgm:t>
        <a:bodyPr/>
        <a:lstStyle/>
        <a:p>
          <a:pPr algn="l"/>
          <a:endParaRPr lang="en-US"/>
        </a:p>
      </dgm:t>
    </dgm:pt>
    <dgm:pt modelId="{D538441E-3D04-4A20-BB7F-95D7CF63FEA8}" type="sibTrans" cxnId="{223F92D5-B002-4608-A55B-928D498E2FB5}">
      <dgm:prSet/>
      <dgm:spPr/>
      <dgm:t>
        <a:bodyPr/>
        <a:lstStyle/>
        <a:p>
          <a:endParaRPr lang="en-US"/>
        </a:p>
      </dgm:t>
    </dgm:pt>
    <dgm:pt modelId="{F654BDE8-6EED-4E30-AC7E-5F8C3F80C1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	Create a python program</a:t>
          </a:r>
        </a:p>
      </dgm:t>
    </dgm:pt>
    <dgm:pt modelId="{14BB3AA8-287F-438B-8FC9-3C8710870535}" type="parTrans" cxnId="{D8727BE2-50CD-437D-9B14-FAE334FB3A0F}">
      <dgm:prSet/>
      <dgm:spPr/>
      <dgm:t>
        <a:bodyPr/>
        <a:lstStyle/>
        <a:p>
          <a:pPr algn="l"/>
          <a:endParaRPr lang="en-US"/>
        </a:p>
      </dgm:t>
    </dgm:pt>
    <dgm:pt modelId="{2562E753-2834-475D-8E1A-39FAB6374236}" type="sibTrans" cxnId="{D8727BE2-50CD-437D-9B14-FAE334FB3A0F}">
      <dgm:prSet/>
      <dgm:spPr/>
      <dgm:t>
        <a:bodyPr/>
        <a:lstStyle/>
        <a:p>
          <a:endParaRPr lang="en-US"/>
        </a:p>
      </dgm:t>
    </dgm:pt>
    <dgm:pt modelId="{D064AA1C-2B30-475F-9013-5DFCB9103B9D}" type="pres">
      <dgm:prSet presAssocID="{70FCE29E-A06F-4F58-B466-FE2D93948329}" presName="root" presStyleCnt="0">
        <dgm:presLayoutVars>
          <dgm:dir/>
          <dgm:resizeHandles val="exact"/>
        </dgm:presLayoutVars>
      </dgm:prSet>
      <dgm:spPr/>
    </dgm:pt>
    <dgm:pt modelId="{600DA6AF-9F87-4A5A-874F-ECD18495B034}" type="pres">
      <dgm:prSet presAssocID="{0B4C993D-F683-4D8E-834C-A54544B64C1C}" presName="compNode" presStyleCnt="0"/>
      <dgm:spPr/>
    </dgm:pt>
    <dgm:pt modelId="{7BA6D1A3-515C-4667-B8DD-F14C7F1C18D1}" type="pres">
      <dgm:prSet presAssocID="{0B4C993D-F683-4D8E-834C-A54544B64C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A5B94AFA-1D80-4C81-9EA9-C6680ABFBEDC}" type="pres">
      <dgm:prSet presAssocID="{0B4C993D-F683-4D8E-834C-A54544B64C1C}" presName="spaceRect" presStyleCnt="0"/>
      <dgm:spPr/>
    </dgm:pt>
    <dgm:pt modelId="{48E8A54C-B56B-4419-B222-8BB01B7ABF18}" type="pres">
      <dgm:prSet presAssocID="{0B4C993D-F683-4D8E-834C-A54544B64C1C}" presName="textRect" presStyleLbl="revTx" presStyleIdx="0" presStyleCnt="3">
        <dgm:presLayoutVars>
          <dgm:chMax val="1"/>
          <dgm:chPref val="1"/>
        </dgm:presLayoutVars>
      </dgm:prSet>
      <dgm:spPr/>
    </dgm:pt>
    <dgm:pt modelId="{C971D26B-A611-48CD-A139-A23F5A5B3C63}" type="pres">
      <dgm:prSet presAssocID="{8579CE4D-852C-4571-8FF8-939E59527E7F}" presName="sibTrans" presStyleCnt="0"/>
      <dgm:spPr/>
    </dgm:pt>
    <dgm:pt modelId="{72E777CE-1CEF-420F-A9E2-1BD07D0367B1}" type="pres">
      <dgm:prSet presAssocID="{CE622714-A67A-4E05-91B1-5645DC4E59DA}" presName="compNode" presStyleCnt="0"/>
      <dgm:spPr/>
    </dgm:pt>
    <dgm:pt modelId="{97EFE44C-7BD7-4751-AAEC-25FC8D02F325}" type="pres">
      <dgm:prSet presAssocID="{CE622714-A67A-4E05-91B1-5645DC4E59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6DAB0BAA-3B83-4365-A4F2-347C9DE313C1}" type="pres">
      <dgm:prSet presAssocID="{CE622714-A67A-4E05-91B1-5645DC4E59DA}" presName="spaceRect" presStyleCnt="0"/>
      <dgm:spPr/>
    </dgm:pt>
    <dgm:pt modelId="{C349210F-BE1E-4DA7-9B7E-86FF979D36BC}" type="pres">
      <dgm:prSet presAssocID="{CE622714-A67A-4E05-91B1-5645DC4E59DA}" presName="textRect" presStyleLbl="revTx" presStyleIdx="1" presStyleCnt="3">
        <dgm:presLayoutVars>
          <dgm:chMax val="1"/>
          <dgm:chPref val="1"/>
        </dgm:presLayoutVars>
      </dgm:prSet>
      <dgm:spPr/>
    </dgm:pt>
    <dgm:pt modelId="{6EA51A3D-3B74-483A-8C97-ED3F96290840}" type="pres">
      <dgm:prSet presAssocID="{D538441E-3D04-4A20-BB7F-95D7CF63FEA8}" presName="sibTrans" presStyleCnt="0"/>
      <dgm:spPr/>
    </dgm:pt>
    <dgm:pt modelId="{354B0E43-C3AB-4BBB-8BE1-318EC18C7107}" type="pres">
      <dgm:prSet presAssocID="{F654BDE8-6EED-4E30-AC7E-5F8C3F80C199}" presName="compNode" presStyleCnt="0"/>
      <dgm:spPr/>
    </dgm:pt>
    <dgm:pt modelId="{307B353A-D5F7-474C-BA69-AE8F6589211C}" type="pres">
      <dgm:prSet presAssocID="{F654BDE8-6EED-4E30-AC7E-5F8C3F80C1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CCAC21AB-4CC8-41D8-AD1A-8E4AAAB1FE42}" type="pres">
      <dgm:prSet presAssocID="{F654BDE8-6EED-4E30-AC7E-5F8C3F80C199}" presName="spaceRect" presStyleCnt="0"/>
      <dgm:spPr/>
    </dgm:pt>
    <dgm:pt modelId="{F2E0E76C-13DF-49B6-BC03-49D2F2C88546}" type="pres">
      <dgm:prSet presAssocID="{F654BDE8-6EED-4E30-AC7E-5F8C3F80C1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8FE070F-6AB3-4092-A4B0-A806A59A1124}" type="presOf" srcId="{CE622714-A67A-4E05-91B1-5645DC4E59DA}" destId="{C349210F-BE1E-4DA7-9B7E-86FF979D36BC}" srcOrd="0" destOrd="0" presId="urn:microsoft.com/office/officeart/2018/2/layout/IconLabelList"/>
    <dgm:cxn modelId="{00C06F65-77AC-42D0-9BF4-0DBECE4669C1}" type="presOf" srcId="{70FCE29E-A06F-4F58-B466-FE2D93948329}" destId="{D064AA1C-2B30-475F-9013-5DFCB9103B9D}" srcOrd="0" destOrd="0" presId="urn:microsoft.com/office/officeart/2018/2/layout/IconLabelList"/>
    <dgm:cxn modelId="{97FF998D-A89F-455C-BBBE-40C622B28D8A}" srcId="{70FCE29E-A06F-4F58-B466-FE2D93948329}" destId="{0B4C993D-F683-4D8E-834C-A54544B64C1C}" srcOrd="0" destOrd="0" parTransId="{06890987-5BCC-4248-8DD8-DB7C32BF2009}" sibTransId="{8579CE4D-852C-4571-8FF8-939E59527E7F}"/>
    <dgm:cxn modelId="{223F92D5-B002-4608-A55B-928D498E2FB5}" srcId="{70FCE29E-A06F-4F58-B466-FE2D93948329}" destId="{CE622714-A67A-4E05-91B1-5645DC4E59DA}" srcOrd="1" destOrd="0" parTransId="{9AB76AC5-A072-4BFB-97A0-B3A627975A9A}" sibTransId="{D538441E-3D04-4A20-BB7F-95D7CF63FEA8}"/>
    <dgm:cxn modelId="{0F3F63D6-24A6-4CBD-A768-EA31C2B4F50C}" type="presOf" srcId="{0B4C993D-F683-4D8E-834C-A54544B64C1C}" destId="{48E8A54C-B56B-4419-B222-8BB01B7ABF18}" srcOrd="0" destOrd="0" presId="urn:microsoft.com/office/officeart/2018/2/layout/IconLabelList"/>
    <dgm:cxn modelId="{28D8E7D6-22BB-4DA7-A5D2-089D020B21B9}" type="presOf" srcId="{F654BDE8-6EED-4E30-AC7E-5F8C3F80C199}" destId="{F2E0E76C-13DF-49B6-BC03-49D2F2C88546}" srcOrd="0" destOrd="0" presId="urn:microsoft.com/office/officeart/2018/2/layout/IconLabelList"/>
    <dgm:cxn modelId="{D8727BE2-50CD-437D-9B14-FAE334FB3A0F}" srcId="{70FCE29E-A06F-4F58-B466-FE2D93948329}" destId="{F654BDE8-6EED-4E30-AC7E-5F8C3F80C199}" srcOrd="2" destOrd="0" parTransId="{14BB3AA8-287F-438B-8FC9-3C8710870535}" sibTransId="{2562E753-2834-475D-8E1A-39FAB6374236}"/>
    <dgm:cxn modelId="{A4F91FB0-9DB6-4709-88DC-0B373BF2581C}" type="presParOf" srcId="{D064AA1C-2B30-475F-9013-5DFCB9103B9D}" destId="{600DA6AF-9F87-4A5A-874F-ECD18495B034}" srcOrd="0" destOrd="0" presId="urn:microsoft.com/office/officeart/2018/2/layout/IconLabelList"/>
    <dgm:cxn modelId="{2963CA1C-F224-4AAA-A64A-C1A22B263581}" type="presParOf" srcId="{600DA6AF-9F87-4A5A-874F-ECD18495B034}" destId="{7BA6D1A3-515C-4667-B8DD-F14C7F1C18D1}" srcOrd="0" destOrd="0" presId="urn:microsoft.com/office/officeart/2018/2/layout/IconLabelList"/>
    <dgm:cxn modelId="{55DC35BA-DA60-4160-98F5-ED0269F91D79}" type="presParOf" srcId="{600DA6AF-9F87-4A5A-874F-ECD18495B034}" destId="{A5B94AFA-1D80-4C81-9EA9-C6680ABFBEDC}" srcOrd="1" destOrd="0" presId="urn:microsoft.com/office/officeart/2018/2/layout/IconLabelList"/>
    <dgm:cxn modelId="{C26BCB3A-DDA5-47BB-8734-A638A21CF830}" type="presParOf" srcId="{600DA6AF-9F87-4A5A-874F-ECD18495B034}" destId="{48E8A54C-B56B-4419-B222-8BB01B7ABF18}" srcOrd="2" destOrd="0" presId="urn:microsoft.com/office/officeart/2018/2/layout/IconLabelList"/>
    <dgm:cxn modelId="{8E37D8DB-9089-48E1-B4AA-65D1E3C833CE}" type="presParOf" srcId="{D064AA1C-2B30-475F-9013-5DFCB9103B9D}" destId="{C971D26B-A611-48CD-A139-A23F5A5B3C63}" srcOrd="1" destOrd="0" presId="urn:microsoft.com/office/officeart/2018/2/layout/IconLabelList"/>
    <dgm:cxn modelId="{7EA18C05-CA02-4A14-B5B4-6E72565248F0}" type="presParOf" srcId="{D064AA1C-2B30-475F-9013-5DFCB9103B9D}" destId="{72E777CE-1CEF-420F-A9E2-1BD07D0367B1}" srcOrd="2" destOrd="0" presId="urn:microsoft.com/office/officeart/2018/2/layout/IconLabelList"/>
    <dgm:cxn modelId="{41465F20-E25A-456F-BD79-C4C7846B39EA}" type="presParOf" srcId="{72E777CE-1CEF-420F-A9E2-1BD07D0367B1}" destId="{97EFE44C-7BD7-4751-AAEC-25FC8D02F325}" srcOrd="0" destOrd="0" presId="urn:microsoft.com/office/officeart/2018/2/layout/IconLabelList"/>
    <dgm:cxn modelId="{11758D1B-785C-4996-861A-706A51962466}" type="presParOf" srcId="{72E777CE-1CEF-420F-A9E2-1BD07D0367B1}" destId="{6DAB0BAA-3B83-4365-A4F2-347C9DE313C1}" srcOrd="1" destOrd="0" presId="urn:microsoft.com/office/officeart/2018/2/layout/IconLabelList"/>
    <dgm:cxn modelId="{F7FDDC24-3BB7-4C61-85C5-53A6DC0EAA63}" type="presParOf" srcId="{72E777CE-1CEF-420F-A9E2-1BD07D0367B1}" destId="{C349210F-BE1E-4DA7-9B7E-86FF979D36BC}" srcOrd="2" destOrd="0" presId="urn:microsoft.com/office/officeart/2018/2/layout/IconLabelList"/>
    <dgm:cxn modelId="{5C712E17-D7FB-46A4-B125-9E63FC53BEB4}" type="presParOf" srcId="{D064AA1C-2B30-475F-9013-5DFCB9103B9D}" destId="{6EA51A3D-3B74-483A-8C97-ED3F96290840}" srcOrd="3" destOrd="0" presId="urn:microsoft.com/office/officeart/2018/2/layout/IconLabelList"/>
    <dgm:cxn modelId="{635FFDB1-8E99-4F13-A601-3F3B72EDDFBB}" type="presParOf" srcId="{D064AA1C-2B30-475F-9013-5DFCB9103B9D}" destId="{354B0E43-C3AB-4BBB-8BE1-318EC18C7107}" srcOrd="4" destOrd="0" presId="urn:microsoft.com/office/officeart/2018/2/layout/IconLabelList"/>
    <dgm:cxn modelId="{EA0CC039-B328-4E90-A083-FF5AF557CCD1}" type="presParOf" srcId="{354B0E43-C3AB-4BBB-8BE1-318EC18C7107}" destId="{307B353A-D5F7-474C-BA69-AE8F6589211C}" srcOrd="0" destOrd="0" presId="urn:microsoft.com/office/officeart/2018/2/layout/IconLabelList"/>
    <dgm:cxn modelId="{43219C80-A07B-4785-9A93-F272D7967039}" type="presParOf" srcId="{354B0E43-C3AB-4BBB-8BE1-318EC18C7107}" destId="{CCAC21AB-4CC8-41D8-AD1A-8E4AAAB1FE42}" srcOrd="1" destOrd="0" presId="urn:microsoft.com/office/officeart/2018/2/layout/IconLabelList"/>
    <dgm:cxn modelId="{D78C1C47-5FBB-4CC9-ACD3-E69C9DF2B9E0}" type="presParOf" srcId="{354B0E43-C3AB-4BBB-8BE1-318EC18C7107}" destId="{F2E0E76C-13DF-49B6-BC03-49D2F2C885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E0E20-ED7A-4306-8047-71E415019DF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4589994-B696-4A24-BBF4-96C8D340C758}">
      <dgm:prSet/>
      <dgm:spPr/>
      <dgm:t>
        <a:bodyPr/>
        <a:lstStyle/>
        <a:p>
          <a:pPr>
            <a:defRPr cap="all"/>
          </a:pPr>
          <a:r>
            <a:rPr lang="en-US"/>
            <a:t>1.	Create Class Diagrams</a:t>
          </a:r>
        </a:p>
      </dgm:t>
    </dgm:pt>
    <dgm:pt modelId="{C7D16292-ABC5-47FA-878D-6F246112D0B0}" type="parTrans" cxnId="{37E293D5-8AE0-4F8E-823A-606FFB2AFAA4}">
      <dgm:prSet/>
      <dgm:spPr/>
      <dgm:t>
        <a:bodyPr/>
        <a:lstStyle/>
        <a:p>
          <a:endParaRPr lang="en-US"/>
        </a:p>
      </dgm:t>
    </dgm:pt>
    <dgm:pt modelId="{C0DAE3DE-5838-498F-96C2-ECA2ABE322BA}" type="sibTrans" cxnId="{37E293D5-8AE0-4F8E-823A-606FFB2AFAA4}">
      <dgm:prSet/>
      <dgm:spPr/>
      <dgm:t>
        <a:bodyPr/>
        <a:lstStyle/>
        <a:p>
          <a:endParaRPr lang="en-US"/>
        </a:p>
      </dgm:t>
    </dgm:pt>
    <dgm:pt modelId="{31183FCB-ED05-478F-8D42-2E24B3C8FA1D}">
      <dgm:prSet/>
      <dgm:spPr/>
      <dgm:t>
        <a:bodyPr/>
        <a:lstStyle/>
        <a:p>
          <a:pPr>
            <a:defRPr cap="all"/>
          </a:pPr>
          <a:r>
            <a:rPr lang="en-US"/>
            <a:t>2.	Create Classes</a:t>
          </a:r>
        </a:p>
      </dgm:t>
    </dgm:pt>
    <dgm:pt modelId="{960FBC1B-35EA-4D06-AA8B-D6BCAB2F6BB0}" type="parTrans" cxnId="{10F9F040-0D5F-42C8-80CA-21BD1D7A3FD1}">
      <dgm:prSet/>
      <dgm:spPr/>
      <dgm:t>
        <a:bodyPr/>
        <a:lstStyle/>
        <a:p>
          <a:endParaRPr lang="en-US"/>
        </a:p>
      </dgm:t>
    </dgm:pt>
    <dgm:pt modelId="{8862F0D9-6FA7-4003-992D-7E9F6D82AB5F}" type="sibTrans" cxnId="{10F9F040-0D5F-42C8-80CA-21BD1D7A3FD1}">
      <dgm:prSet/>
      <dgm:spPr/>
      <dgm:t>
        <a:bodyPr/>
        <a:lstStyle/>
        <a:p>
          <a:endParaRPr lang="en-US"/>
        </a:p>
      </dgm:t>
    </dgm:pt>
    <dgm:pt modelId="{CE0F749F-3278-45D7-9EF6-AE8860676A98}">
      <dgm:prSet/>
      <dgm:spPr/>
      <dgm:t>
        <a:bodyPr/>
        <a:lstStyle/>
        <a:p>
          <a:pPr>
            <a:defRPr cap="all"/>
          </a:pPr>
          <a:r>
            <a:rPr lang="en-US"/>
            <a:t>3.	Run Unit Test</a:t>
          </a:r>
        </a:p>
      </dgm:t>
    </dgm:pt>
    <dgm:pt modelId="{556A20D8-06AF-43D3-BAF5-EB8188082BF2}" type="parTrans" cxnId="{8BCC30A1-4618-4C4C-BA3C-7815D0549E59}">
      <dgm:prSet/>
      <dgm:spPr/>
      <dgm:t>
        <a:bodyPr/>
        <a:lstStyle/>
        <a:p>
          <a:endParaRPr lang="en-US"/>
        </a:p>
      </dgm:t>
    </dgm:pt>
    <dgm:pt modelId="{BE4FFF38-9887-47B0-A9D7-A3912317BE7B}" type="sibTrans" cxnId="{8BCC30A1-4618-4C4C-BA3C-7815D0549E59}">
      <dgm:prSet/>
      <dgm:spPr/>
      <dgm:t>
        <a:bodyPr/>
        <a:lstStyle/>
        <a:p>
          <a:endParaRPr lang="en-US"/>
        </a:p>
      </dgm:t>
    </dgm:pt>
    <dgm:pt modelId="{C981F7DB-8828-4EB5-8F17-ADC5D9786701}" type="pres">
      <dgm:prSet presAssocID="{FFAE0E20-ED7A-4306-8047-71E415019DF5}" presName="root" presStyleCnt="0">
        <dgm:presLayoutVars>
          <dgm:dir/>
          <dgm:resizeHandles val="exact"/>
        </dgm:presLayoutVars>
      </dgm:prSet>
      <dgm:spPr/>
    </dgm:pt>
    <dgm:pt modelId="{F7FA8183-9FC4-4FAB-AAB9-97767312ACDD}" type="pres">
      <dgm:prSet presAssocID="{44589994-B696-4A24-BBF4-96C8D340C758}" presName="compNode" presStyleCnt="0"/>
      <dgm:spPr/>
    </dgm:pt>
    <dgm:pt modelId="{CF474ADB-9B1E-482E-B5C4-EAAB47004A50}" type="pres">
      <dgm:prSet presAssocID="{44589994-B696-4A24-BBF4-96C8D340C758}" presName="iconBgRect" presStyleLbl="bgShp" presStyleIdx="0" presStyleCnt="3"/>
      <dgm:spPr/>
    </dgm:pt>
    <dgm:pt modelId="{FE1932AF-7B63-480F-AF10-86C13FFEF1E8}" type="pres">
      <dgm:prSet presAssocID="{44589994-B696-4A24-BBF4-96C8D340C7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9B8D5FB-4ADE-4B0E-976B-A277FBB1A8DB}" type="pres">
      <dgm:prSet presAssocID="{44589994-B696-4A24-BBF4-96C8D340C758}" presName="spaceRect" presStyleCnt="0"/>
      <dgm:spPr/>
    </dgm:pt>
    <dgm:pt modelId="{805850C4-F9A1-4630-AB24-4A2E75406D6F}" type="pres">
      <dgm:prSet presAssocID="{44589994-B696-4A24-BBF4-96C8D340C758}" presName="textRect" presStyleLbl="revTx" presStyleIdx="0" presStyleCnt="3">
        <dgm:presLayoutVars>
          <dgm:chMax val="1"/>
          <dgm:chPref val="1"/>
        </dgm:presLayoutVars>
      </dgm:prSet>
      <dgm:spPr/>
    </dgm:pt>
    <dgm:pt modelId="{A7169609-FFC9-4684-88F6-E159E7E77B04}" type="pres">
      <dgm:prSet presAssocID="{C0DAE3DE-5838-498F-96C2-ECA2ABE322BA}" presName="sibTrans" presStyleCnt="0"/>
      <dgm:spPr/>
    </dgm:pt>
    <dgm:pt modelId="{9239881A-35CB-410C-8B4F-C1F5DB2061DD}" type="pres">
      <dgm:prSet presAssocID="{31183FCB-ED05-478F-8D42-2E24B3C8FA1D}" presName="compNode" presStyleCnt="0"/>
      <dgm:spPr/>
    </dgm:pt>
    <dgm:pt modelId="{CB0A568A-1537-4A79-98EA-103D07D29D5F}" type="pres">
      <dgm:prSet presAssocID="{31183FCB-ED05-478F-8D42-2E24B3C8FA1D}" presName="iconBgRect" presStyleLbl="bgShp" presStyleIdx="1" presStyleCnt="3"/>
      <dgm:spPr/>
    </dgm:pt>
    <dgm:pt modelId="{51EB413A-BB38-4C20-8424-11D1F82203B8}" type="pres">
      <dgm:prSet presAssocID="{31183FCB-ED05-478F-8D42-2E24B3C8FA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B3731C0-A095-4CC1-8C43-51F698114C3A}" type="pres">
      <dgm:prSet presAssocID="{31183FCB-ED05-478F-8D42-2E24B3C8FA1D}" presName="spaceRect" presStyleCnt="0"/>
      <dgm:spPr/>
    </dgm:pt>
    <dgm:pt modelId="{FFD364B1-3A2E-43A1-92D3-995C4E2BE89E}" type="pres">
      <dgm:prSet presAssocID="{31183FCB-ED05-478F-8D42-2E24B3C8FA1D}" presName="textRect" presStyleLbl="revTx" presStyleIdx="1" presStyleCnt="3">
        <dgm:presLayoutVars>
          <dgm:chMax val="1"/>
          <dgm:chPref val="1"/>
        </dgm:presLayoutVars>
      </dgm:prSet>
      <dgm:spPr/>
    </dgm:pt>
    <dgm:pt modelId="{CBC0CC07-C663-4421-BC14-850EB06A02A3}" type="pres">
      <dgm:prSet presAssocID="{8862F0D9-6FA7-4003-992D-7E9F6D82AB5F}" presName="sibTrans" presStyleCnt="0"/>
      <dgm:spPr/>
    </dgm:pt>
    <dgm:pt modelId="{F7F65CBE-5A7A-48F9-A91B-43A99B7CF9F6}" type="pres">
      <dgm:prSet presAssocID="{CE0F749F-3278-45D7-9EF6-AE8860676A98}" presName="compNode" presStyleCnt="0"/>
      <dgm:spPr/>
    </dgm:pt>
    <dgm:pt modelId="{55150951-D025-4054-AB36-24A76AACEECD}" type="pres">
      <dgm:prSet presAssocID="{CE0F749F-3278-45D7-9EF6-AE8860676A98}" presName="iconBgRect" presStyleLbl="bgShp" presStyleIdx="2" presStyleCnt="3"/>
      <dgm:spPr/>
    </dgm:pt>
    <dgm:pt modelId="{AEBCD740-522D-472D-AFE1-DF497A1B4EBB}" type="pres">
      <dgm:prSet presAssocID="{CE0F749F-3278-45D7-9EF6-AE8860676A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C58929A-57E0-412B-8F72-D85FC6EAF8A6}" type="pres">
      <dgm:prSet presAssocID="{CE0F749F-3278-45D7-9EF6-AE8860676A98}" presName="spaceRect" presStyleCnt="0"/>
      <dgm:spPr/>
    </dgm:pt>
    <dgm:pt modelId="{8A91F140-4D0D-4DB8-9E61-50749E5DCD26}" type="pres">
      <dgm:prSet presAssocID="{CE0F749F-3278-45D7-9EF6-AE8860676A9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40FBB20-CA6F-40D8-873E-EA467D450BA0}" type="presOf" srcId="{CE0F749F-3278-45D7-9EF6-AE8860676A98}" destId="{8A91F140-4D0D-4DB8-9E61-50749E5DCD26}" srcOrd="0" destOrd="0" presId="urn:microsoft.com/office/officeart/2018/5/layout/IconCircleLabelList"/>
    <dgm:cxn modelId="{CF8DB137-4934-4F8B-8A8F-18CAE144E3A9}" type="presOf" srcId="{FFAE0E20-ED7A-4306-8047-71E415019DF5}" destId="{C981F7DB-8828-4EB5-8F17-ADC5D9786701}" srcOrd="0" destOrd="0" presId="urn:microsoft.com/office/officeart/2018/5/layout/IconCircleLabelList"/>
    <dgm:cxn modelId="{10F9F040-0D5F-42C8-80CA-21BD1D7A3FD1}" srcId="{FFAE0E20-ED7A-4306-8047-71E415019DF5}" destId="{31183FCB-ED05-478F-8D42-2E24B3C8FA1D}" srcOrd="1" destOrd="0" parTransId="{960FBC1B-35EA-4D06-AA8B-D6BCAB2F6BB0}" sibTransId="{8862F0D9-6FA7-4003-992D-7E9F6D82AB5F}"/>
    <dgm:cxn modelId="{8BCC30A1-4618-4C4C-BA3C-7815D0549E59}" srcId="{FFAE0E20-ED7A-4306-8047-71E415019DF5}" destId="{CE0F749F-3278-45D7-9EF6-AE8860676A98}" srcOrd="2" destOrd="0" parTransId="{556A20D8-06AF-43D3-BAF5-EB8188082BF2}" sibTransId="{BE4FFF38-9887-47B0-A9D7-A3912317BE7B}"/>
    <dgm:cxn modelId="{E8745BAC-774E-4A9F-A126-23B6F0BAF4F9}" type="presOf" srcId="{31183FCB-ED05-478F-8D42-2E24B3C8FA1D}" destId="{FFD364B1-3A2E-43A1-92D3-995C4E2BE89E}" srcOrd="0" destOrd="0" presId="urn:microsoft.com/office/officeart/2018/5/layout/IconCircleLabelList"/>
    <dgm:cxn modelId="{37E293D5-8AE0-4F8E-823A-606FFB2AFAA4}" srcId="{FFAE0E20-ED7A-4306-8047-71E415019DF5}" destId="{44589994-B696-4A24-BBF4-96C8D340C758}" srcOrd="0" destOrd="0" parTransId="{C7D16292-ABC5-47FA-878D-6F246112D0B0}" sibTransId="{C0DAE3DE-5838-498F-96C2-ECA2ABE322BA}"/>
    <dgm:cxn modelId="{3A9656F2-7180-4A07-BC41-6AFC63015D30}" type="presOf" srcId="{44589994-B696-4A24-BBF4-96C8D340C758}" destId="{805850C4-F9A1-4630-AB24-4A2E75406D6F}" srcOrd="0" destOrd="0" presId="urn:microsoft.com/office/officeart/2018/5/layout/IconCircleLabelList"/>
    <dgm:cxn modelId="{1D4E7757-DC1A-4041-AA7A-62A88567D884}" type="presParOf" srcId="{C981F7DB-8828-4EB5-8F17-ADC5D9786701}" destId="{F7FA8183-9FC4-4FAB-AAB9-97767312ACDD}" srcOrd="0" destOrd="0" presId="urn:microsoft.com/office/officeart/2018/5/layout/IconCircleLabelList"/>
    <dgm:cxn modelId="{7054E972-EBD1-4E06-8C45-4394A0775C6C}" type="presParOf" srcId="{F7FA8183-9FC4-4FAB-AAB9-97767312ACDD}" destId="{CF474ADB-9B1E-482E-B5C4-EAAB47004A50}" srcOrd="0" destOrd="0" presId="urn:microsoft.com/office/officeart/2018/5/layout/IconCircleLabelList"/>
    <dgm:cxn modelId="{FB13DA90-AF1A-4134-80CD-AA245D36E62A}" type="presParOf" srcId="{F7FA8183-9FC4-4FAB-AAB9-97767312ACDD}" destId="{FE1932AF-7B63-480F-AF10-86C13FFEF1E8}" srcOrd="1" destOrd="0" presId="urn:microsoft.com/office/officeart/2018/5/layout/IconCircleLabelList"/>
    <dgm:cxn modelId="{E18F7D34-C3A4-40A0-94A6-6D7DE4D8DD5C}" type="presParOf" srcId="{F7FA8183-9FC4-4FAB-AAB9-97767312ACDD}" destId="{99B8D5FB-4ADE-4B0E-976B-A277FBB1A8DB}" srcOrd="2" destOrd="0" presId="urn:microsoft.com/office/officeart/2018/5/layout/IconCircleLabelList"/>
    <dgm:cxn modelId="{9B9370DF-EFDF-4F29-B61F-9E5CABA419E2}" type="presParOf" srcId="{F7FA8183-9FC4-4FAB-AAB9-97767312ACDD}" destId="{805850C4-F9A1-4630-AB24-4A2E75406D6F}" srcOrd="3" destOrd="0" presId="urn:microsoft.com/office/officeart/2018/5/layout/IconCircleLabelList"/>
    <dgm:cxn modelId="{6A37478A-D7E2-420A-91ED-A4C4F1A5E873}" type="presParOf" srcId="{C981F7DB-8828-4EB5-8F17-ADC5D9786701}" destId="{A7169609-FFC9-4684-88F6-E159E7E77B04}" srcOrd="1" destOrd="0" presId="urn:microsoft.com/office/officeart/2018/5/layout/IconCircleLabelList"/>
    <dgm:cxn modelId="{567099F5-9764-44FA-8276-9230AB8FBE80}" type="presParOf" srcId="{C981F7DB-8828-4EB5-8F17-ADC5D9786701}" destId="{9239881A-35CB-410C-8B4F-C1F5DB2061DD}" srcOrd="2" destOrd="0" presId="urn:microsoft.com/office/officeart/2018/5/layout/IconCircleLabelList"/>
    <dgm:cxn modelId="{44419183-0FD0-46A1-9BC6-A51A03319ECC}" type="presParOf" srcId="{9239881A-35CB-410C-8B4F-C1F5DB2061DD}" destId="{CB0A568A-1537-4A79-98EA-103D07D29D5F}" srcOrd="0" destOrd="0" presId="urn:microsoft.com/office/officeart/2018/5/layout/IconCircleLabelList"/>
    <dgm:cxn modelId="{32C13EBB-E28E-4787-A77C-F711E19E08B0}" type="presParOf" srcId="{9239881A-35CB-410C-8B4F-C1F5DB2061DD}" destId="{51EB413A-BB38-4C20-8424-11D1F82203B8}" srcOrd="1" destOrd="0" presId="urn:microsoft.com/office/officeart/2018/5/layout/IconCircleLabelList"/>
    <dgm:cxn modelId="{5A6EDDBB-D5D8-4E77-B2AB-85F474856AD1}" type="presParOf" srcId="{9239881A-35CB-410C-8B4F-C1F5DB2061DD}" destId="{2B3731C0-A095-4CC1-8C43-51F698114C3A}" srcOrd="2" destOrd="0" presId="urn:microsoft.com/office/officeart/2018/5/layout/IconCircleLabelList"/>
    <dgm:cxn modelId="{997F8FCD-2D01-4A79-8A9C-C9CAD77EA126}" type="presParOf" srcId="{9239881A-35CB-410C-8B4F-C1F5DB2061DD}" destId="{FFD364B1-3A2E-43A1-92D3-995C4E2BE89E}" srcOrd="3" destOrd="0" presId="urn:microsoft.com/office/officeart/2018/5/layout/IconCircleLabelList"/>
    <dgm:cxn modelId="{B3ABED96-9B56-49A7-9AD2-3B0328D9C3EC}" type="presParOf" srcId="{C981F7DB-8828-4EB5-8F17-ADC5D9786701}" destId="{CBC0CC07-C663-4421-BC14-850EB06A02A3}" srcOrd="3" destOrd="0" presId="urn:microsoft.com/office/officeart/2018/5/layout/IconCircleLabelList"/>
    <dgm:cxn modelId="{07A79421-8E34-4959-B9C2-5FB3E011CF88}" type="presParOf" srcId="{C981F7DB-8828-4EB5-8F17-ADC5D9786701}" destId="{F7F65CBE-5A7A-48F9-A91B-43A99B7CF9F6}" srcOrd="4" destOrd="0" presId="urn:microsoft.com/office/officeart/2018/5/layout/IconCircleLabelList"/>
    <dgm:cxn modelId="{3E19FEDA-341C-42B7-A06C-87D14D0502A3}" type="presParOf" srcId="{F7F65CBE-5A7A-48F9-A91B-43A99B7CF9F6}" destId="{55150951-D025-4054-AB36-24A76AACEECD}" srcOrd="0" destOrd="0" presId="urn:microsoft.com/office/officeart/2018/5/layout/IconCircleLabelList"/>
    <dgm:cxn modelId="{27BB8C5C-E514-437F-B151-4A1046B8915D}" type="presParOf" srcId="{F7F65CBE-5A7A-48F9-A91B-43A99B7CF9F6}" destId="{AEBCD740-522D-472D-AFE1-DF497A1B4EBB}" srcOrd="1" destOrd="0" presId="urn:microsoft.com/office/officeart/2018/5/layout/IconCircleLabelList"/>
    <dgm:cxn modelId="{E6F7A0C1-F405-44BC-A8D8-A69B918B3F98}" type="presParOf" srcId="{F7F65CBE-5A7A-48F9-A91B-43A99B7CF9F6}" destId="{CC58929A-57E0-412B-8F72-D85FC6EAF8A6}" srcOrd="2" destOrd="0" presId="urn:microsoft.com/office/officeart/2018/5/layout/IconCircleLabelList"/>
    <dgm:cxn modelId="{82997362-79E1-440E-B00F-9F362FECC9E9}" type="presParOf" srcId="{F7F65CBE-5A7A-48F9-A91B-43A99B7CF9F6}" destId="{8A91F140-4D0D-4DB8-9E61-50749E5DCD2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E8C8E-BE9E-4263-BFBA-1E9C181F7DB0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4B4905-A84C-483F-893B-F4BAE75A23A8}">
      <dgm:prSet/>
      <dgm:spPr/>
      <dgm:t>
        <a:bodyPr/>
        <a:lstStyle/>
        <a:p>
          <a:pPr algn="l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Create a Menu-Driven User Interface to Add/List/Delete Stocks and to Track Price and Volume History</a:t>
          </a:r>
        </a:p>
      </dgm:t>
    </dgm:pt>
    <dgm:pt modelId="{7014DD33-C9EE-42F4-A15D-1D72632BF005}" type="parTrans" cxnId="{D49FF044-DB4A-4408-9AAD-04798A02663B}">
      <dgm:prSet/>
      <dgm:spPr/>
      <dgm:t>
        <a:bodyPr/>
        <a:lstStyle/>
        <a:p>
          <a:endParaRPr lang="en-US"/>
        </a:p>
      </dgm:t>
    </dgm:pt>
    <dgm:pt modelId="{25D90AD7-D182-4F94-AA75-64677E835E34}" type="sibTrans" cxnId="{D49FF044-DB4A-4408-9AAD-04798A02663B}">
      <dgm:prSet/>
      <dgm:spPr/>
      <dgm:t>
        <a:bodyPr/>
        <a:lstStyle/>
        <a:p>
          <a:endParaRPr lang="en-US"/>
        </a:p>
      </dgm:t>
    </dgm:pt>
    <dgm:pt modelId="{A4A87805-6B70-4694-AC49-691A41EF8F9A}">
      <dgm:prSet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Create Functions to handle menu items</a:t>
          </a:r>
        </a:p>
      </dgm:t>
    </dgm:pt>
    <dgm:pt modelId="{7ACBEB17-ED5C-4835-AA98-28BB576BB4E4}" type="parTrans" cxnId="{7A0AD9A0-0BA0-44A2-9DF6-FAD297DD2813}">
      <dgm:prSet/>
      <dgm:spPr/>
      <dgm:t>
        <a:bodyPr/>
        <a:lstStyle/>
        <a:p>
          <a:endParaRPr lang="en-US"/>
        </a:p>
      </dgm:t>
    </dgm:pt>
    <dgm:pt modelId="{495098E6-6606-430B-8400-01969C33D1F8}" type="sibTrans" cxnId="{7A0AD9A0-0BA0-44A2-9DF6-FAD297DD2813}">
      <dgm:prSet/>
      <dgm:spPr/>
      <dgm:t>
        <a:bodyPr/>
        <a:lstStyle/>
        <a:p>
          <a:endParaRPr lang="en-US"/>
        </a:p>
      </dgm:t>
    </dgm:pt>
    <dgm:pt modelId="{8F4FF47A-366C-4FAA-968B-D33105B5D066}" type="pres">
      <dgm:prSet presAssocID="{F0FE8C8E-BE9E-4263-BFBA-1E9C181F7DB0}" presName="diagram" presStyleCnt="0">
        <dgm:presLayoutVars>
          <dgm:dir/>
          <dgm:resizeHandles/>
        </dgm:presLayoutVars>
      </dgm:prSet>
      <dgm:spPr/>
    </dgm:pt>
    <dgm:pt modelId="{A166BDC7-91E7-41CF-8E2D-96064FF45C00}" type="pres">
      <dgm:prSet presAssocID="{224B4905-A84C-483F-893B-F4BAE75A23A8}" presName="firstNode" presStyleLbl="node1" presStyleIdx="0" presStyleCnt="2">
        <dgm:presLayoutVars>
          <dgm:bulletEnabled val="1"/>
        </dgm:presLayoutVars>
      </dgm:prSet>
      <dgm:spPr/>
    </dgm:pt>
    <dgm:pt modelId="{1E89A89B-A10F-4804-89A9-FFD04D7F30FE}" type="pres">
      <dgm:prSet presAssocID="{25D90AD7-D182-4F94-AA75-64677E835E34}" presName="sibTrans" presStyleLbl="sibTrans2D1" presStyleIdx="0" presStyleCnt="1"/>
      <dgm:spPr/>
    </dgm:pt>
    <dgm:pt modelId="{936BCFB7-CB64-451C-9653-2114AE16F58C}" type="pres">
      <dgm:prSet presAssocID="{A4A87805-6B70-4694-AC49-691A41EF8F9A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6DBEFF3D-A9FC-4F27-969C-59BA0C77BDFC}" type="presOf" srcId="{A4A87805-6B70-4694-AC49-691A41EF8F9A}" destId="{936BCFB7-CB64-451C-9653-2114AE16F58C}" srcOrd="0" destOrd="0" presId="urn:microsoft.com/office/officeart/2005/8/layout/bProcess2"/>
    <dgm:cxn modelId="{D49FF044-DB4A-4408-9AAD-04798A02663B}" srcId="{F0FE8C8E-BE9E-4263-BFBA-1E9C181F7DB0}" destId="{224B4905-A84C-483F-893B-F4BAE75A23A8}" srcOrd="0" destOrd="0" parTransId="{7014DD33-C9EE-42F4-A15D-1D72632BF005}" sibTransId="{25D90AD7-D182-4F94-AA75-64677E835E34}"/>
    <dgm:cxn modelId="{CFBCB090-2D3F-46D2-A4AF-2DE2A7C9CF92}" type="presOf" srcId="{F0FE8C8E-BE9E-4263-BFBA-1E9C181F7DB0}" destId="{8F4FF47A-366C-4FAA-968B-D33105B5D066}" srcOrd="0" destOrd="0" presId="urn:microsoft.com/office/officeart/2005/8/layout/bProcess2"/>
    <dgm:cxn modelId="{7C78E99F-354A-4B50-ABF4-2A2EA07E2DBE}" type="presOf" srcId="{25D90AD7-D182-4F94-AA75-64677E835E34}" destId="{1E89A89B-A10F-4804-89A9-FFD04D7F30FE}" srcOrd="0" destOrd="0" presId="urn:microsoft.com/office/officeart/2005/8/layout/bProcess2"/>
    <dgm:cxn modelId="{7A0AD9A0-0BA0-44A2-9DF6-FAD297DD2813}" srcId="{F0FE8C8E-BE9E-4263-BFBA-1E9C181F7DB0}" destId="{A4A87805-6B70-4694-AC49-691A41EF8F9A}" srcOrd="1" destOrd="0" parTransId="{7ACBEB17-ED5C-4835-AA98-28BB576BB4E4}" sibTransId="{495098E6-6606-430B-8400-01969C33D1F8}"/>
    <dgm:cxn modelId="{932142EF-9739-4EB6-951E-3F35A0A721D8}" type="presOf" srcId="{224B4905-A84C-483F-893B-F4BAE75A23A8}" destId="{A166BDC7-91E7-41CF-8E2D-96064FF45C00}" srcOrd="0" destOrd="0" presId="urn:microsoft.com/office/officeart/2005/8/layout/bProcess2"/>
    <dgm:cxn modelId="{E3D50A4D-FA02-461A-B308-633B348F5222}" type="presParOf" srcId="{8F4FF47A-366C-4FAA-968B-D33105B5D066}" destId="{A166BDC7-91E7-41CF-8E2D-96064FF45C00}" srcOrd="0" destOrd="0" presId="urn:microsoft.com/office/officeart/2005/8/layout/bProcess2"/>
    <dgm:cxn modelId="{2FB5977E-6EE7-4B89-9CEE-4A9EA9ACE4EB}" type="presParOf" srcId="{8F4FF47A-366C-4FAA-968B-D33105B5D066}" destId="{1E89A89B-A10F-4804-89A9-FFD04D7F30FE}" srcOrd="1" destOrd="0" presId="urn:microsoft.com/office/officeart/2005/8/layout/bProcess2"/>
    <dgm:cxn modelId="{0313BCF8-E510-4C06-B1DE-9274AE0158C1}" type="presParOf" srcId="{8F4FF47A-366C-4FAA-968B-D33105B5D066}" destId="{936BCFB7-CB64-451C-9653-2114AE16F58C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0B921-1AC4-4D35-BD17-A1C51E9DB8A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6DC53-F368-4FDC-85AB-00D00BB9BF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csv library to import data from Yahoo! Finance.</a:t>
          </a:r>
        </a:p>
      </dgm:t>
    </dgm:pt>
    <dgm:pt modelId="{F2A7BE6B-EA94-4A97-9CFD-1427C9AF100C}" type="parTrans" cxnId="{34C1FA66-6D37-4075-9363-E2D54CD6A72F}">
      <dgm:prSet/>
      <dgm:spPr/>
      <dgm:t>
        <a:bodyPr/>
        <a:lstStyle/>
        <a:p>
          <a:endParaRPr lang="en-US"/>
        </a:p>
      </dgm:t>
    </dgm:pt>
    <dgm:pt modelId="{150D3B07-5119-4570-939E-6BABA5268F96}" type="sibTrans" cxnId="{34C1FA66-6D37-4075-9363-E2D54CD6A7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777ABE-F86B-4376-8EC5-998C6D69C0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Read data from a file</a:t>
          </a:r>
        </a:p>
      </dgm:t>
    </dgm:pt>
    <dgm:pt modelId="{DF813822-786E-4C3D-AB39-307D878CC84B}" type="parTrans" cxnId="{5549FCA4-6A32-4E0A-A854-C0BA9E6E9785}">
      <dgm:prSet/>
      <dgm:spPr/>
      <dgm:t>
        <a:bodyPr/>
        <a:lstStyle/>
        <a:p>
          <a:endParaRPr lang="en-US"/>
        </a:p>
      </dgm:t>
    </dgm:pt>
    <dgm:pt modelId="{E32FACE2-F784-47DB-A149-D7C940DE7BB0}" type="sibTrans" cxnId="{5549FCA4-6A32-4E0A-A854-C0BA9E6E9785}">
      <dgm:prSet/>
      <dgm:spPr/>
      <dgm:t>
        <a:bodyPr/>
        <a:lstStyle/>
        <a:p>
          <a:endParaRPr lang="en-US"/>
        </a:p>
      </dgm:t>
    </dgm:pt>
    <dgm:pt modelId="{59F2E676-8B60-40D9-8DF7-DD6B7A61930E}" type="pres">
      <dgm:prSet presAssocID="{BC10B921-1AC4-4D35-BD17-A1C51E9DB8A5}" presName="root" presStyleCnt="0">
        <dgm:presLayoutVars>
          <dgm:dir/>
          <dgm:resizeHandles val="exact"/>
        </dgm:presLayoutVars>
      </dgm:prSet>
      <dgm:spPr/>
    </dgm:pt>
    <dgm:pt modelId="{9325F3E9-8DA6-498A-A520-73F0D23F19A3}" type="pres">
      <dgm:prSet presAssocID="{BC10B921-1AC4-4D35-BD17-A1C51E9DB8A5}" presName="container" presStyleCnt="0">
        <dgm:presLayoutVars>
          <dgm:dir/>
          <dgm:resizeHandles val="exact"/>
        </dgm:presLayoutVars>
      </dgm:prSet>
      <dgm:spPr/>
    </dgm:pt>
    <dgm:pt modelId="{3F8D7781-7AC1-4520-956E-9B596663BCA6}" type="pres">
      <dgm:prSet presAssocID="{1396DC53-F368-4FDC-85AB-00D00BB9BF99}" presName="compNode" presStyleCnt="0"/>
      <dgm:spPr/>
    </dgm:pt>
    <dgm:pt modelId="{F890EE0C-9997-4FCB-8200-62E83CAD148C}" type="pres">
      <dgm:prSet presAssocID="{1396DC53-F368-4FDC-85AB-00D00BB9BF99}" presName="iconBgRect" presStyleLbl="bgShp" presStyleIdx="0" presStyleCnt="2"/>
      <dgm:spPr/>
    </dgm:pt>
    <dgm:pt modelId="{FB80D29A-4EF1-4BF2-B054-D32A12A4E499}" type="pres">
      <dgm:prSet presAssocID="{1396DC53-F368-4FDC-85AB-00D00BB9BF9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40DE764-F574-4BCD-8D5B-EAC7C51B0DB2}" type="pres">
      <dgm:prSet presAssocID="{1396DC53-F368-4FDC-85AB-00D00BB9BF99}" presName="spaceRect" presStyleCnt="0"/>
      <dgm:spPr/>
    </dgm:pt>
    <dgm:pt modelId="{1CC2B5A4-79C4-43C6-835E-B7350B8D0A02}" type="pres">
      <dgm:prSet presAssocID="{1396DC53-F368-4FDC-85AB-00D00BB9BF99}" presName="textRect" presStyleLbl="revTx" presStyleIdx="0" presStyleCnt="2">
        <dgm:presLayoutVars>
          <dgm:chMax val="1"/>
          <dgm:chPref val="1"/>
        </dgm:presLayoutVars>
      </dgm:prSet>
      <dgm:spPr/>
    </dgm:pt>
    <dgm:pt modelId="{E5D1DA0A-5CED-4C82-81E2-F7E79280185B}" type="pres">
      <dgm:prSet presAssocID="{150D3B07-5119-4570-939E-6BABA5268F96}" presName="sibTrans" presStyleLbl="sibTrans2D1" presStyleIdx="0" presStyleCnt="0"/>
      <dgm:spPr/>
    </dgm:pt>
    <dgm:pt modelId="{65AEC8E4-7A45-4A09-A58E-8A9FEDF6DFAD}" type="pres">
      <dgm:prSet presAssocID="{7B777ABE-F86B-4376-8EC5-998C6D69C081}" presName="compNode" presStyleCnt="0"/>
      <dgm:spPr/>
    </dgm:pt>
    <dgm:pt modelId="{871A6F16-61B6-46D3-A67E-BE140F6AE832}" type="pres">
      <dgm:prSet presAssocID="{7B777ABE-F86B-4376-8EC5-998C6D69C081}" presName="iconBgRect" presStyleLbl="bgShp" presStyleIdx="1" presStyleCnt="2"/>
      <dgm:spPr/>
    </dgm:pt>
    <dgm:pt modelId="{395D696F-7318-4CBF-BB81-F24F68323D88}" type="pres">
      <dgm:prSet presAssocID="{7B777ABE-F86B-4376-8EC5-998C6D69C0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E30C7F5-1BF4-4184-9BC7-3564C85C6D01}" type="pres">
      <dgm:prSet presAssocID="{7B777ABE-F86B-4376-8EC5-998C6D69C081}" presName="spaceRect" presStyleCnt="0"/>
      <dgm:spPr/>
    </dgm:pt>
    <dgm:pt modelId="{16F02308-18EE-40C0-83D1-FE37DE1401D3}" type="pres">
      <dgm:prSet presAssocID="{7B777ABE-F86B-4376-8EC5-998C6D69C08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8A90B26-ED8F-4C51-B5AA-440215267D0D}" type="presOf" srcId="{150D3B07-5119-4570-939E-6BABA5268F96}" destId="{E5D1DA0A-5CED-4C82-81E2-F7E79280185B}" srcOrd="0" destOrd="0" presId="urn:microsoft.com/office/officeart/2018/2/layout/IconCircleList"/>
    <dgm:cxn modelId="{9A677229-45DF-4414-A292-3C2D052004A7}" type="presOf" srcId="{1396DC53-F368-4FDC-85AB-00D00BB9BF99}" destId="{1CC2B5A4-79C4-43C6-835E-B7350B8D0A02}" srcOrd="0" destOrd="0" presId="urn:microsoft.com/office/officeart/2018/2/layout/IconCircleList"/>
    <dgm:cxn modelId="{34C1FA66-6D37-4075-9363-E2D54CD6A72F}" srcId="{BC10B921-1AC4-4D35-BD17-A1C51E9DB8A5}" destId="{1396DC53-F368-4FDC-85AB-00D00BB9BF99}" srcOrd="0" destOrd="0" parTransId="{F2A7BE6B-EA94-4A97-9CFD-1427C9AF100C}" sibTransId="{150D3B07-5119-4570-939E-6BABA5268F96}"/>
    <dgm:cxn modelId="{5549FCA4-6A32-4E0A-A854-C0BA9E6E9785}" srcId="{BC10B921-1AC4-4D35-BD17-A1C51E9DB8A5}" destId="{7B777ABE-F86B-4376-8EC5-998C6D69C081}" srcOrd="1" destOrd="0" parTransId="{DF813822-786E-4C3D-AB39-307D878CC84B}" sibTransId="{E32FACE2-F784-47DB-A149-D7C940DE7BB0}"/>
    <dgm:cxn modelId="{1E77F0EA-A9E5-4635-8E62-CC69726D36BE}" type="presOf" srcId="{BC10B921-1AC4-4D35-BD17-A1C51E9DB8A5}" destId="{59F2E676-8B60-40D9-8DF7-DD6B7A61930E}" srcOrd="0" destOrd="0" presId="urn:microsoft.com/office/officeart/2018/2/layout/IconCircleList"/>
    <dgm:cxn modelId="{F1650DEB-932B-4578-8A57-E5A35B30BC2C}" type="presOf" srcId="{7B777ABE-F86B-4376-8EC5-998C6D69C081}" destId="{16F02308-18EE-40C0-83D1-FE37DE1401D3}" srcOrd="0" destOrd="0" presId="urn:microsoft.com/office/officeart/2018/2/layout/IconCircleList"/>
    <dgm:cxn modelId="{6CAE9F6A-94C3-45B4-A0AF-514FA9CB3C67}" type="presParOf" srcId="{59F2E676-8B60-40D9-8DF7-DD6B7A61930E}" destId="{9325F3E9-8DA6-498A-A520-73F0D23F19A3}" srcOrd="0" destOrd="0" presId="urn:microsoft.com/office/officeart/2018/2/layout/IconCircleList"/>
    <dgm:cxn modelId="{A361BDEE-2230-4018-AB34-FA3DAEC78654}" type="presParOf" srcId="{9325F3E9-8DA6-498A-A520-73F0D23F19A3}" destId="{3F8D7781-7AC1-4520-956E-9B596663BCA6}" srcOrd="0" destOrd="0" presId="urn:microsoft.com/office/officeart/2018/2/layout/IconCircleList"/>
    <dgm:cxn modelId="{B957869F-4616-4BF2-80FB-B29C7B8A274D}" type="presParOf" srcId="{3F8D7781-7AC1-4520-956E-9B596663BCA6}" destId="{F890EE0C-9997-4FCB-8200-62E83CAD148C}" srcOrd="0" destOrd="0" presId="urn:microsoft.com/office/officeart/2018/2/layout/IconCircleList"/>
    <dgm:cxn modelId="{12B56F7D-3B66-4DB6-A851-F559F56B7FBD}" type="presParOf" srcId="{3F8D7781-7AC1-4520-956E-9B596663BCA6}" destId="{FB80D29A-4EF1-4BF2-B054-D32A12A4E499}" srcOrd="1" destOrd="0" presId="urn:microsoft.com/office/officeart/2018/2/layout/IconCircleList"/>
    <dgm:cxn modelId="{C27B4FB6-0E5A-433F-93E9-0B029B3B2880}" type="presParOf" srcId="{3F8D7781-7AC1-4520-956E-9B596663BCA6}" destId="{C40DE764-F574-4BCD-8D5B-EAC7C51B0DB2}" srcOrd="2" destOrd="0" presId="urn:microsoft.com/office/officeart/2018/2/layout/IconCircleList"/>
    <dgm:cxn modelId="{86B8916A-B93F-4A94-A2BF-F0F96655287B}" type="presParOf" srcId="{3F8D7781-7AC1-4520-956E-9B596663BCA6}" destId="{1CC2B5A4-79C4-43C6-835E-B7350B8D0A02}" srcOrd="3" destOrd="0" presId="urn:microsoft.com/office/officeart/2018/2/layout/IconCircleList"/>
    <dgm:cxn modelId="{BD30B11C-72F0-4BC9-83E8-B4130DE3C834}" type="presParOf" srcId="{9325F3E9-8DA6-498A-A520-73F0D23F19A3}" destId="{E5D1DA0A-5CED-4C82-81E2-F7E79280185B}" srcOrd="1" destOrd="0" presId="urn:microsoft.com/office/officeart/2018/2/layout/IconCircleList"/>
    <dgm:cxn modelId="{889895DD-C80C-4771-8119-CF09FCB000C8}" type="presParOf" srcId="{9325F3E9-8DA6-498A-A520-73F0D23F19A3}" destId="{65AEC8E4-7A45-4A09-A58E-8A9FEDF6DFAD}" srcOrd="2" destOrd="0" presId="urn:microsoft.com/office/officeart/2018/2/layout/IconCircleList"/>
    <dgm:cxn modelId="{785B9894-5DAB-42AE-9B19-28B3B8F1C72F}" type="presParOf" srcId="{65AEC8E4-7A45-4A09-A58E-8A9FEDF6DFAD}" destId="{871A6F16-61B6-46D3-A67E-BE140F6AE832}" srcOrd="0" destOrd="0" presId="urn:microsoft.com/office/officeart/2018/2/layout/IconCircleList"/>
    <dgm:cxn modelId="{05618009-243F-43A9-96F3-345BDA71E496}" type="presParOf" srcId="{65AEC8E4-7A45-4A09-A58E-8A9FEDF6DFAD}" destId="{395D696F-7318-4CBF-BB81-F24F68323D88}" srcOrd="1" destOrd="0" presId="urn:microsoft.com/office/officeart/2018/2/layout/IconCircleList"/>
    <dgm:cxn modelId="{CEFEC274-C415-421B-8407-E7285F0E0183}" type="presParOf" srcId="{65AEC8E4-7A45-4A09-A58E-8A9FEDF6DFAD}" destId="{9E30C7F5-1BF4-4184-9BC7-3564C85C6D01}" srcOrd="2" destOrd="0" presId="urn:microsoft.com/office/officeart/2018/2/layout/IconCircleList"/>
    <dgm:cxn modelId="{600D25E7-11F4-4B94-A390-0858C95B418A}" type="presParOf" srcId="{65AEC8E4-7A45-4A09-A58E-8A9FEDF6DFAD}" destId="{16F02308-18EE-40C0-83D1-FE37DE1401D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FEFC5-E571-49FD-90B0-07465F5B21FB}" type="doc">
      <dgm:prSet loTypeId="urn:microsoft.com/office/officeart/2005/8/layout/chevron2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F6906A-D56E-4B71-9474-37F62055BECF}">
      <dgm:prSet/>
      <dgm:spPr/>
      <dgm:t>
        <a:bodyPr/>
        <a:lstStyle/>
        <a:p>
          <a:r>
            <a:rPr lang="en-US"/>
            <a:t>Object</a:t>
          </a:r>
        </a:p>
      </dgm:t>
    </dgm:pt>
    <dgm:pt modelId="{E919BC7F-F4DA-441C-99AA-A94CAF31AEE0}" type="parTrans" cxnId="{93847366-3E05-471D-AF73-5F2563AAAE1C}">
      <dgm:prSet/>
      <dgm:spPr/>
      <dgm:t>
        <a:bodyPr/>
        <a:lstStyle/>
        <a:p>
          <a:endParaRPr lang="en-US"/>
        </a:p>
      </dgm:t>
    </dgm:pt>
    <dgm:pt modelId="{D8499DCD-B660-47B1-9788-6EBDDFFA76A0}" type="sibTrans" cxnId="{93847366-3E05-471D-AF73-5F2563AAAE1C}">
      <dgm:prSet/>
      <dgm:spPr/>
      <dgm:t>
        <a:bodyPr/>
        <a:lstStyle/>
        <a:p>
          <a:endParaRPr lang="en-US"/>
        </a:p>
      </dgm:t>
    </dgm:pt>
    <dgm:pt modelId="{EDB585E4-AA72-4AE6-877F-50EFB9F3C955}">
      <dgm:prSet/>
      <dgm:spPr/>
      <dgm:t>
        <a:bodyPr/>
        <a:lstStyle/>
        <a:p>
          <a:r>
            <a:rPr lang="en-US"/>
            <a:t>Object Oriented programing is recommended course for new coders and IT experts.</a:t>
          </a:r>
        </a:p>
      </dgm:t>
    </dgm:pt>
    <dgm:pt modelId="{246662D8-78D6-4D44-93E6-559A95276ED8}" type="parTrans" cxnId="{C1DF6143-6C07-4F28-9E7A-3B67FDFD690A}">
      <dgm:prSet/>
      <dgm:spPr/>
      <dgm:t>
        <a:bodyPr/>
        <a:lstStyle/>
        <a:p>
          <a:endParaRPr lang="en-US"/>
        </a:p>
      </dgm:t>
    </dgm:pt>
    <dgm:pt modelId="{EA7E3C0A-736E-4464-9EAF-45C831E86023}" type="sibTrans" cxnId="{C1DF6143-6C07-4F28-9E7A-3B67FDFD690A}">
      <dgm:prSet/>
      <dgm:spPr/>
      <dgm:t>
        <a:bodyPr/>
        <a:lstStyle/>
        <a:p>
          <a:endParaRPr lang="en-US"/>
        </a:p>
      </dgm:t>
    </dgm:pt>
    <dgm:pt modelId="{C9B3654E-10C5-4EE9-AA84-622E757C1A18}">
      <dgm:prSet/>
      <dgm:spPr/>
      <dgm:t>
        <a:bodyPr/>
        <a:lstStyle/>
        <a:p>
          <a:r>
            <a:rPr lang="en-US"/>
            <a:t>Object</a:t>
          </a:r>
        </a:p>
      </dgm:t>
    </dgm:pt>
    <dgm:pt modelId="{7C45C9A8-F7F8-4F4E-9D7F-553A75E4D987}" type="parTrans" cxnId="{DDEA2903-D391-4A31-8151-4BA8B08CFA87}">
      <dgm:prSet/>
      <dgm:spPr/>
      <dgm:t>
        <a:bodyPr/>
        <a:lstStyle/>
        <a:p>
          <a:endParaRPr lang="en-US"/>
        </a:p>
      </dgm:t>
    </dgm:pt>
    <dgm:pt modelId="{C54D9AF6-B11C-45F5-8E49-8E48C3318144}" type="sibTrans" cxnId="{DDEA2903-D391-4A31-8151-4BA8B08CFA87}">
      <dgm:prSet/>
      <dgm:spPr/>
      <dgm:t>
        <a:bodyPr/>
        <a:lstStyle/>
        <a:p>
          <a:endParaRPr lang="en-US"/>
        </a:p>
      </dgm:t>
    </dgm:pt>
    <dgm:pt modelId="{09EC22D3-E045-4B9B-8CB1-A2B30D39350A}">
      <dgm:prSet/>
      <dgm:spPr/>
      <dgm:t>
        <a:bodyPr/>
        <a:lstStyle/>
        <a:p>
          <a:r>
            <a:rPr lang="en-US" dirty="0"/>
            <a:t>oriented programing is real world problem solver that Every IT personnel</a:t>
          </a:r>
        </a:p>
      </dgm:t>
    </dgm:pt>
    <dgm:pt modelId="{1C36E707-E846-4DB9-892E-692CF1E26DDC}" type="parTrans" cxnId="{9DE81632-2A6D-415E-8AA7-8B373F373FAA}">
      <dgm:prSet/>
      <dgm:spPr/>
      <dgm:t>
        <a:bodyPr/>
        <a:lstStyle/>
        <a:p>
          <a:endParaRPr lang="en-US"/>
        </a:p>
      </dgm:t>
    </dgm:pt>
    <dgm:pt modelId="{7A57B86C-ABF7-4EE7-986E-9EB517F1B466}" type="sibTrans" cxnId="{9DE81632-2A6D-415E-8AA7-8B373F373FAA}">
      <dgm:prSet/>
      <dgm:spPr/>
      <dgm:t>
        <a:bodyPr/>
        <a:lstStyle/>
        <a:p>
          <a:endParaRPr lang="en-US"/>
        </a:p>
      </dgm:t>
    </dgm:pt>
    <dgm:pt modelId="{3A3F6546-C986-4B54-A9B3-80A7254DC646}">
      <dgm:prSet/>
      <dgm:spPr/>
      <dgm:t>
        <a:bodyPr/>
        <a:lstStyle/>
        <a:p>
          <a:r>
            <a:rPr lang="en-US"/>
            <a:t>Become</a:t>
          </a:r>
        </a:p>
      </dgm:t>
    </dgm:pt>
    <dgm:pt modelId="{F12272E8-8680-41ED-8401-B2B3AC35C747}" type="parTrans" cxnId="{C883D7F0-D384-4709-A40D-27E174AB6A19}">
      <dgm:prSet/>
      <dgm:spPr/>
      <dgm:t>
        <a:bodyPr/>
        <a:lstStyle/>
        <a:p>
          <a:endParaRPr lang="en-US"/>
        </a:p>
      </dgm:t>
    </dgm:pt>
    <dgm:pt modelId="{B50F66F9-1D18-4FDD-8F5B-B3A77C9A1B18}" type="sibTrans" cxnId="{C883D7F0-D384-4709-A40D-27E174AB6A19}">
      <dgm:prSet/>
      <dgm:spPr/>
      <dgm:t>
        <a:bodyPr/>
        <a:lstStyle/>
        <a:p>
          <a:endParaRPr lang="en-US"/>
        </a:p>
      </dgm:t>
    </dgm:pt>
    <dgm:pt modelId="{99F0B519-78CA-4DA9-B4C8-042F9351DE8D}">
      <dgm:prSet/>
      <dgm:spPr/>
      <dgm:t>
        <a:bodyPr/>
        <a:lstStyle/>
        <a:p>
          <a:r>
            <a:rPr lang="en-US" dirty="0"/>
            <a:t>one of the most popular programming languages in the world</a:t>
          </a:r>
        </a:p>
      </dgm:t>
    </dgm:pt>
    <dgm:pt modelId="{BFAFE1EC-A11A-4E81-9508-6FF65354532B}" type="parTrans" cxnId="{2CBABDCF-BB0B-4060-BBF3-12EF203F3F88}">
      <dgm:prSet/>
      <dgm:spPr/>
      <dgm:t>
        <a:bodyPr/>
        <a:lstStyle/>
        <a:p>
          <a:endParaRPr lang="en-US"/>
        </a:p>
      </dgm:t>
    </dgm:pt>
    <dgm:pt modelId="{C3D6C248-7190-44B9-81F7-218454C20309}" type="sibTrans" cxnId="{2CBABDCF-BB0B-4060-BBF3-12EF203F3F88}">
      <dgm:prSet/>
      <dgm:spPr/>
      <dgm:t>
        <a:bodyPr/>
        <a:lstStyle/>
        <a:p>
          <a:endParaRPr lang="en-US"/>
        </a:p>
      </dgm:t>
    </dgm:pt>
    <dgm:pt modelId="{057DA7F1-10AE-47E8-8A09-685886EC969B}" type="pres">
      <dgm:prSet presAssocID="{F39FEFC5-E571-49FD-90B0-07465F5B21FB}" presName="linearFlow" presStyleCnt="0">
        <dgm:presLayoutVars>
          <dgm:dir/>
          <dgm:animLvl val="lvl"/>
          <dgm:resizeHandles val="exact"/>
        </dgm:presLayoutVars>
      </dgm:prSet>
      <dgm:spPr/>
    </dgm:pt>
    <dgm:pt modelId="{663BB7FC-D63E-4BAE-9A86-66236263FABB}" type="pres">
      <dgm:prSet presAssocID="{A7F6906A-D56E-4B71-9474-37F62055BECF}" presName="composite" presStyleCnt="0"/>
      <dgm:spPr/>
    </dgm:pt>
    <dgm:pt modelId="{F02E4180-AD78-4FC5-9FDA-4DD2862F46FE}" type="pres">
      <dgm:prSet presAssocID="{A7F6906A-D56E-4B71-9474-37F62055BEC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5DB1E78-B322-482A-954E-4488F4CF2724}" type="pres">
      <dgm:prSet presAssocID="{A7F6906A-D56E-4B71-9474-37F62055BECF}" presName="descendantText" presStyleLbl="alignAcc1" presStyleIdx="0" presStyleCnt="3">
        <dgm:presLayoutVars>
          <dgm:bulletEnabled val="1"/>
        </dgm:presLayoutVars>
      </dgm:prSet>
      <dgm:spPr/>
    </dgm:pt>
    <dgm:pt modelId="{7720DB5D-A52A-4209-B8F3-B11303B09880}" type="pres">
      <dgm:prSet presAssocID="{D8499DCD-B660-47B1-9788-6EBDDFFA76A0}" presName="sp" presStyleCnt="0"/>
      <dgm:spPr/>
    </dgm:pt>
    <dgm:pt modelId="{9AB80A89-F8F1-4544-A9B3-073753E4E75E}" type="pres">
      <dgm:prSet presAssocID="{C9B3654E-10C5-4EE9-AA84-622E757C1A18}" presName="composite" presStyleCnt="0"/>
      <dgm:spPr/>
    </dgm:pt>
    <dgm:pt modelId="{F5A4389C-5380-457D-9EA3-25211F0A1608}" type="pres">
      <dgm:prSet presAssocID="{C9B3654E-10C5-4EE9-AA84-622E757C1A1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4D696DC-5A7C-475F-9555-09D240233306}" type="pres">
      <dgm:prSet presAssocID="{C9B3654E-10C5-4EE9-AA84-622E757C1A18}" presName="descendantText" presStyleLbl="alignAcc1" presStyleIdx="1" presStyleCnt="3">
        <dgm:presLayoutVars>
          <dgm:bulletEnabled val="1"/>
        </dgm:presLayoutVars>
      </dgm:prSet>
      <dgm:spPr/>
    </dgm:pt>
    <dgm:pt modelId="{29E56A4B-AD82-4C99-98AA-DAF7BC7A3F09}" type="pres">
      <dgm:prSet presAssocID="{C54D9AF6-B11C-45F5-8E49-8E48C3318144}" presName="sp" presStyleCnt="0"/>
      <dgm:spPr/>
    </dgm:pt>
    <dgm:pt modelId="{BF9914E9-02B9-4D61-8DC6-930FC3A3FCE1}" type="pres">
      <dgm:prSet presAssocID="{3A3F6546-C986-4B54-A9B3-80A7254DC646}" presName="composite" presStyleCnt="0"/>
      <dgm:spPr/>
    </dgm:pt>
    <dgm:pt modelId="{16FA483D-D6A3-4654-AEF1-F2C3F002A750}" type="pres">
      <dgm:prSet presAssocID="{3A3F6546-C986-4B54-A9B3-80A7254DC64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318359A-03BB-4DD9-A911-D4877D7A84B0}" type="pres">
      <dgm:prSet presAssocID="{3A3F6546-C986-4B54-A9B3-80A7254DC64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DEA2903-D391-4A31-8151-4BA8B08CFA87}" srcId="{F39FEFC5-E571-49FD-90B0-07465F5B21FB}" destId="{C9B3654E-10C5-4EE9-AA84-622E757C1A18}" srcOrd="1" destOrd="0" parTransId="{7C45C9A8-F7F8-4F4E-9D7F-553A75E4D987}" sibTransId="{C54D9AF6-B11C-45F5-8E49-8E48C3318144}"/>
    <dgm:cxn modelId="{7F8D9905-907C-4594-839A-844096D71366}" type="presOf" srcId="{EDB585E4-AA72-4AE6-877F-50EFB9F3C955}" destId="{55DB1E78-B322-482A-954E-4488F4CF2724}" srcOrd="0" destOrd="0" presId="urn:microsoft.com/office/officeart/2005/8/layout/chevron2"/>
    <dgm:cxn modelId="{9DE81632-2A6D-415E-8AA7-8B373F373FAA}" srcId="{C9B3654E-10C5-4EE9-AA84-622E757C1A18}" destId="{09EC22D3-E045-4B9B-8CB1-A2B30D39350A}" srcOrd="0" destOrd="0" parTransId="{1C36E707-E846-4DB9-892E-692CF1E26DDC}" sibTransId="{7A57B86C-ABF7-4EE7-986E-9EB517F1B466}"/>
    <dgm:cxn modelId="{C1DF6143-6C07-4F28-9E7A-3B67FDFD690A}" srcId="{A7F6906A-D56E-4B71-9474-37F62055BECF}" destId="{EDB585E4-AA72-4AE6-877F-50EFB9F3C955}" srcOrd="0" destOrd="0" parTransId="{246662D8-78D6-4D44-93E6-559A95276ED8}" sibTransId="{EA7E3C0A-736E-4464-9EAF-45C831E86023}"/>
    <dgm:cxn modelId="{93847366-3E05-471D-AF73-5F2563AAAE1C}" srcId="{F39FEFC5-E571-49FD-90B0-07465F5B21FB}" destId="{A7F6906A-D56E-4B71-9474-37F62055BECF}" srcOrd="0" destOrd="0" parTransId="{E919BC7F-F4DA-441C-99AA-A94CAF31AEE0}" sibTransId="{D8499DCD-B660-47B1-9788-6EBDDFFA76A0}"/>
    <dgm:cxn modelId="{F1009A7F-4802-4F57-AE2F-1FAABCCEE8D3}" type="presOf" srcId="{99F0B519-78CA-4DA9-B4C8-042F9351DE8D}" destId="{A318359A-03BB-4DD9-A911-D4877D7A84B0}" srcOrd="0" destOrd="0" presId="urn:microsoft.com/office/officeart/2005/8/layout/chevron2"/>
    <dgm:cxn modelId="{BAB8818A-056C-4DAD-984A-EB88C03E8659}" type="presOf" srcId="{A7F6906A-D56E-4B71-9474-37F62055BECF}" destId="{F02E4180-AD78-4FC5-9FDA-4DD2862F46FE}" srcOrd="0" destOrd="0" presId="urn:microsoft.com/office/officeart/2005/8/layout/chevron2"/>
    <dgm:cxn modelId="{EA23499C-FA2A-4BAD-9478-AAD3805B9809}" type="presOf" srcId="{09EC22D3-E045-4B9B-8CB1-A2B30D39350A}" destId="{A4D696DC-5A7C-475F-9555-09D240233306}" srcOrd="0" destOrd="0" presId="urn:microsoft.com/office/officeart/2005/8/layout/chevron2"/>
    <dgm:cxn modelId="{2DE8D0B0-CC5A-4986-AE46-8CA5FF151DD5}" type="presOf" srcId="{F39FEFC5-E571-49FD-90B0-07465F5B21FB}" destId="{057DA7F1-10AE-47E8-8A09-685886EC969B}" srcOrd="0" destOrd="0" presId="urn:microsoft.com/office/officeart/2005/8/layout/chevron2"/>
    <dgm:cxn modelId="{24AFDABE-8C67-4DD8-A2CA-D2B55E2C9059}" type="presOf" srcId="{C9B3654E-10C5-4EE9-AA84-622E757C1A18}" destId="{F5A4389C-5380-457D-9EA3-25211F0A1608}" srcOrd="0" destOrd="0" presId="urn:microsoft.com/office/officeart/2005/8/layout/chevron2"/>
    <dgm:cxn modelId="{98DB3DC1-613B-464C-B6FD-270A860FEBDE}" type="presOf" srcId="{3A3F6546-C986-4B54-A9B3-80A7254DC646}" destId="{16FA483D-D6A3-4654-AEF1-F2C3F002A750}" srcOrd="0" destOrd="0" presId="urn:microsoft.com/office/officeart/2005/8/layout/chevron2"/>
    <dgm:cxn modelId="{2CBABDCF-BB0B-4060-BBF3-12EF203F3F88}" srcId="{3A3F6546-C986-4B54-A9B3-80A7254DC646}" destId="{99F0B519-78CA-4DA9-B4C8-042F9351DE8D}" srcOrd="0" destOrd="0" parTransId="{BFAFE1EC-A11A-4E81-9508-6FF65354532B}" sibTransId="{C3D6C248-7190-44B9-81F7-218454C20309}"/>
    <dgm:cxn modelId="{C883D7F0-D384-4709-A40D-27E174AB6A19}" srcId="{F39FEFC5-E571-49FD-90B0-07465F5B21FB}" destId="{3A3F6546-C986-4B54-A9B3-80A7254DC646}" srcOrd="2" destOrd="0" parTransId="{F12272E8-8680-41ED-8401-B2B3AC35C747}" sibTransId="{B50F66F9-1D18-4FDD-8F5B-B3A77C9A1B18}"/>
    <dgm:cxn modelId="{08AFBC08-B76A-4E4D-8CD5-60566680F6FF}" type="presParOf" srcId="{057DA7F1-10AE-47E8-8A09-685886EC969B}" destId="{663BB7FC-D63E-4BAE-9A86-66236263FABB}" srcOrd="0" destOrd="0" presId="urn:microsoft.com/office/officeart/2005/8/layout/chevron2"/>
    <dgm:cxn modelId="{C464B276-345C-44D3-B4A2-99AA43C7AD00}" type="presParOf" srcId="{663BB7FC-D63E-4BAE-9A86-66236263FABB}" destId="{F02E4180-AD78-4FC5-9FDA-4DD2862F46FE}" srcOrd="0" destOrd="0" presId="urn:microsoft.com/office/officeart/2005/8/layout/chevron2"/>
    <dgm:cxn modelId="{78430A9A-F85D-4C72-BC7B-E5883A4A713B}" type="presParOf" srcId="{663BB7FC-D63E-4BAE-9A86-66236263FABB}" destId="{55DB1E78-B322-482A-954E-4488F4CF2724}" srcOrd="1" destOrd="0" presId="urn:microsoft.com/office/officeart/2005/8/layout/chevron2"/>
    <dgm:cxn modelId="{0849AA15-F9BE-4F84-BC5A-AFE0A983CD9F}" type="presParOf" srcId="{057DA7F1-10AE-47E8-8A09-685886EC969B}" destId="{7720DB5D-A52A-4209-B8F3-B11303B09880}" srcOrd="1" destOrd="0" presId="urn:microsoft.com/office/officeart/2005/8/layout/chevron2"/>
    <dgm:cxn modelId="{CEC72B09-37B6-4A44-8D98-6DDB5423D407}" type="presParOf" srcId="{057DA7F1-10AE-47E8-8A09-685886EC969B}" destId="{9AB80A89-F8F1-4544-A9B3-073753E4E75E}" srcOrd="2" destOrd="0" presId="urn:microsoft.com/office/officeart/2005/8/layout/chevron2"/>
    <dgm:cxn modelId="{1131A118-331A-4313-B966-21F857B2E4FC}" type="presParOf" srcId="{9AB80A89-F8F1-4544-A9B3-073753E4E75E}" destId="{F5A4389C-5380-457D-9EA3-25211F0A1608}" srcOrd="0" destOrd="0" presId="urn:microsoft.com/office/officeart/2005/8/layout/chevron2"/>
    <dgm:cxn modelId="{F691CBBD-DFEE-4C72-97CE-0745C8B66738}" type="presParOf" srcId="{9AB80A89-F8F1-4544-A9B3-073753E4E75E}" destId="{A4D696DC-5A7C-475F-9555-09D240233306}" srcOrd="1" destOrd="0" presId="urn:microsoft.com/office/officeart/2005/8/layout/chevron2"/>
    <dgm:cxn modelId="{EA2C8E2A-5DA3-440B-AF28-C103811F95E4}" type="presParOf" srcId="{057DA7F1-10AE-47E8-8A09-685886EC969B}" destId="{29E56A4B-AD82-4C99-98AA-DAF7BC7A3F09}" srcOrd="3" destOrd="0" presId="urn:microsoft.com/office/officeart/2005/8/layout/chevron2"/>
    <dgm:cxn modelId="{363C0BD6-9E30-4E96-815D-9C2781B1A57A}" type="presParOf" srcId="{057DA7F1-10AE-47E8-8A09-685886EC969B}" destId="{BF9914E9-02B9-4D61-8DC6-930FC3A3FCE1}" srcOrd="4" destOrd="0" presId="urn:microsoft.com/office/officeart/2005/8/layout/chevron2"/>
    <dgm:cxn modelId="{3FA18F51-4CE4-49DA-A616-1990FB14F8D2}" type="presParOf" srcId="{BF9914E9-02B9-4D61-8DC6-930FC3A3FCE1}" destId="{16FA483D-D6A3-4654-AEF1-F2C3F002A750}" srcOrd="0" destOrd="0" presId="urn:microsoft.com/office/officeart/2005/8/layout/chevron2"/>
    <dgm:cxn modelId="{C09DB07E-C5E8-49AE-96D1-78A27BB71267}" type="presParOf" srcId="{BF9914E9-02B9-4D61-8DC6-930FC3A3FCE1}" destId="{A318359A-03BB-4DD9-A911-D4877D7A84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6D1A3-515C-4667-B8DD-F14C7F1C18D1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8A54C-B56B-4419-B222-8BB01B7ABF18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1.	Install Anaconda (if necessary)</a:t>
          </a:r>
        </a:p>
      </dsp:txBody>
      <dsp:txXfrm>
        <a:off x="59990" y="2654049"/>
        <a:ext cx="3226223" cy="720000"/>
      </dsp:txXfrm>
    </dsp:sp>
    <dsp:sp modelId="{97EFE44C-7BD7-4751-AAEC-25FC8D02F325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9210F-BE1E-4DA7-9B7E-86FF979D36BC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2.	Chose an IDE for your Project</a:t>
          </a:r>
        </a:p>
      </dsp:txBody>
      <dsp:txXfrm>
        <a:off x="3850802" y="2654049"/>
        <a:ext cx="3226223" cy="720000"/>
      </dsp:txXfrm>
    </dsp:sp>
    <dsp:sp modelId="{307B353A-D5F7-474C-BA69-AE8F6589211C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0E76C-13DF-49B6-BC03-49D2F2C88546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3.	Create a python program</a:t>
          </a:r>
        </a:p>
      </dsp:txBody>
      <dsp:txXfrm>
        <a:off x="7641615" y="2654049"/>
        <a:ext cx="32262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74ADB-9B1E-482E-B5C4-EAAB47004A50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932AF-7B63-480F-AF10-86C13FFEF1E8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850C4-F9A1-4630-AB24-4A2E75406D6F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1.	Create Class Diagrams</a:t>
          </a:r>
        </a:p>
      </dsp:txBody>
      <dsp:txXfrm>
        <a:off x="93445" y="3018902"/>
        <a:ext cx="3206250" cy="720000"/>
      </dsp:txXfrm>
    </dsp:sp>
    <dsp:sp modelId="{CB0A568A-1537-4A79-98EA-103D07D29D5F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B413A-BB38-4C20-8424-11D1F82203B8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364B1-3A2E-43A1-92D3-995C4E2BE89E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2.	Create Classes</a:t>
          </a:r>
        </a:p>
      </dsp:txBody>
      <dsp:txXfrm>
        <a:off x="3860789" y="3018902"/>
        <a:ext cx="3206250" cy="720000"/>
      </dsp:txXfrm>
    </dsp:sp>
    <dsp:sp modelId="{55150951-D025-4054-AB36-24A76AACEECD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CD740-522D-472D-AFE1-DF497A1B4EBB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1F140-4D0D-4DB8-9E61-50749E5DCD26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3.	Run Unit Test</a:t>
          </a:r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6BDC7-91E7-41CF-8E2D-96064FF45C00}">
      <dsp:nvSpPr>
        <dsp:cNvPr id="0" name=""/>
        <dsp:cNvSpPr/>
      </dsp:nvSpPr>
      <dsp:spPr>
        <a:xfrm>
          <a:off x="228107" y="2079"/>
          <a:ext cx="4188645" cy="418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Create a Menu-Driven User Interface to Add/List/Delete Stocks and to Track Price and Volume History</a:t>
          </a:r>
        </a:p>
      </dsp:txBody>
      <dsp:txXfrm>
        <a:off x="841520" y="615492"/>
        <a:ext cx="2961819" cy="2961819"/>
      </dsp:txXfrm>
    </dsp:sp>
    <dsp:sp modelId="{1E89A89B-A10F-4804-89A9-FFD04D7F30FE}">
      <dsp:nvSpPr>
        <dsp:cNvPr id="0" name=""/>
        <dsp:cNvSpPr/>
      </dsp:nvSpPr>
      <dsp:spPr>
        <a:xfrm rot="5400000">
          <a:off x="4762316" y="1541406"/>
          <a:ext cx="1466025" cy="110999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BCFB7-CB64-451C-9653-2114AE16F58C}">
      <dsp:nvSpPr>
        <dsp:cNvPr id="0" name=""/>
        <dsp:cNvSpPr/>
      </dsp:nvSpPr>
      <dsp:spPr>
        <a:xfrm>
          <a:off x="6511075" y="2079"/>
          <a:ext cx="4188645" cy="418864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Create Functions to handle menu items</a:t>
          </a:r>
        </a:p>
      </dsp:txBody>
      <dsp:txXfrm>
        <a:off x="7124488" y="615492"/>
        <a:ext cx="2961819" cy="296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0EE0C-9997-4FCB-8200-62E83CAD148C}">
      <dsp:nvSpPr>
        <dsp:cNvPr id="0" name=""/>
        <dsp:cNvSpPr/>
      </dsp:nvSpPr>
      <dsp:spPr>
        <a:xfrm>
          <a:off x="212335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0D29A-4EF1-4BF2-B054-D32A12A4E499}">
      <dsp:nvSpPr>
        <dsp:cNvPr id="0" name=""/>
        <dsp:cNvSpPr/>
      </dsp:nvSpPr>
      <dsp:spPr>
        <a:xfrm>
          <a:off x="492877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B5A4-79C4-43C6-835E-B7350B8D0A02}">
      <dsp:nvSpPr>
        <dsp:cNvPr id="0" name=""/>
        <dsp:cNvSpPr/>
      </dsp:nvSpPr>
      <dsp:spPr>
        <a:xfrm>
          <a:off x="1834517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 the csv library to import data from Yahoo! Finance.</a:t>
          </a:r>
        </a:p>
      </dsp:txBody>
      <dsp:txXfrm>
        <a:off x="1834517" y="1507711"/>
        <a:ext cx="3148942" cy="1335915"/>
      </dsp:txXfrm>
    </dsp:sp>
    <dsp:sp modelId="{871A6F16-61B6-46D3-A67E-BE140F6AE832}">
      <dsp:nvSpPr>
        <dsp:cNvPr id="0" name=""/>
        <dsp:cNvSpPr/>
      </dsp:nvSpPr>
      <dsp:spPr>
        <a:xfrm>
          <a:off x="5532139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D696F-7318-4CBF-BB81-F24F68323D88}">
      <dsp:nvSpPr>
        <dsp:cNvPr id="0" name=""/>
        <dsp:cNvSpPr/>
      </dsp:nvSpPr>
      <dsp:spPr>
        <a:xfrm>
          <a:off x="5812681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02308-18EE-40C0-83D1-FE37DE1401D3}">
      <dsp:nvSpPr>
        <dsp:cNvPr id="0" name=""/>
        <dsp:cNvSpPr/>
      </dsp:nvSpPr>
      <dsp:spPr>
        <a:xfrm>
          <a:off x="7154322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Read data from a file</a:t>
          </a:r>
        </a:p>
      </dsp:txBody>
      <dsp:txXfrm>
        <a:off x="7154322" y="1507711"/>
        <a:ext cx="3148942" cy="1335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E4180-AD78-4FC5-9FDA-4DD2862F46FE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Object</a:t>
          </a:r>
        </a:p>
      </dsp:txBody>
      <dsp:txXfrm rot="-5400000">
        <a:off x="0" y="554579"/>
        <a:ext cx="1105044" cy="473590"/>
      </dsp:txXfrm>
    </dsp:sp>
    <dsp:sp modelId="{55DB1E78-B322-482A-954E-4488F4CF2724}">
      <dsp:nvSpPr>
        <dsp:cNvPr id="0" name=""/>
        <dsp:cNvSpPr/>
      </dsp:nvSpPr>
      <dsp:spPr>
        <a:xfrm rot="5400000">
          <a:off x="2900207" y="-1793105"/>
          <a:ext cx="1026112" cy="4616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Object Oriented programing is recommended course for new coders and IT experts.</a:t>
          </a:r>
        </a:p>
      </dsp:txBody>
      <dsp:txXfrm rot="-5400000">
        <a:off x="1105044" y="52149"/>
        <a:ext cx="4566348" cy="925930"/>
      </dsp:txXfrm>
    </dsp:sp>
    <dsp:sp modelId="{F5A4389C-5380-457D-9EA3-25211F0A1608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Object</a:t>
          </a:r>
        </a:p>
      </dsp:txBody>
      <dsp:txXfrm rot="-5400000">
        <a:off x="0" y="1938873"/>
        <a:ext cx="1105044" cy="473590"/>
      </dsp:txXfrm>
    </dsp:sp>
    <dsp:sp modelId="{A4D696DC-5A7C-475F-9555-09D240233306}">
      <dsp:nvSpPr>
        <dsp:cNvPr id="0" name=""/>
        <dsp:cNvSpPr/>
      </dsp:nvSpPr>
      <dsp:spPr>
        <a:xfrm rot="5400000">
          <a:off x="2900207" y="-408811"/>
          <a:ext cx="1026112" cy="4616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oriented programing is real world problem solver that Every IT personnel</a:t>
          </a:r>
        </a:p>
      </dsp:txBody>
      <dsp:txXfrm rot="-5400000">
        <a:off x="1105044" y="1436443"/>
        <a:ext cx="4566348" cy="925930"/>
      </dsp:txXfrm>
    </dsp:sp>
    <dsp:sp modelId="{16FA483D-D6A3-4654-AEF1-F2C3F002A750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Become</a:t>
          </a:r>
        </a:p>
      </dsp:txBody>
      <dsp:txXfrm rot="-5400000">
        <a:off x="0" y="3323167"/>
        <a:ext cx="1105044" cy="473590"/>
      </dsp:txXfrm>
    </dsp:sp>
    <dsp:sp modelId="{A318359A-03BB-4DD9-A911-D4877D7A84B0}">
      <dsp:nvSpPr>
        <dsp:cNvPr id="0" name=""/>
        <dsp:cNvSpPr/>
      </dsp:nvSpPr>
      <dsp:spPr>
        <a:xfrm rot="5400000">
          <a:off x="2900207" y="975481"/>
          <a:ext cx="1026112" cy="4616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one of the most popular programming languages in the world</a:t>
          </a:r>
        </a:p>
      </dsp:txBody>
      <dsp:txXfrm rot="-5400000">
        <a:off x="1105044" y="2820736"/>
        <a:ext cx="4566348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EAA8D-A72D-8BDE-7863-948BC4E23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5" r="36787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9CC6DA-D050-E8D5-C98C-43F5779F1C76}"/>
              </a:ext>
            </a:extLst>
          </p:cNvPr>
          <p:cNvSpPr txBox="1"/>
          <p:nvPr/>
        </p:nvSpPr>
        <p:spPr>
          <a:xfrm>
            <a:off x="1738859" y="-119921"/>
            <a:ext cx="8949127" cy="227637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DeV</a:t>
            </a:r>
            <a:r>
              <a:rPr lang="en-US" sz="3500" dirty="0">
                <a:latin typeface="Algerian" panose="04020705040A02060702" pitchFamily="82" charset="0"/>
                <a:ea typeface="+mj-ea"/>
                <a:cs typeface="+mj-cs"/>
              </a:rPr>
              <a:t>ry University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College 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  <a:ea typeface="+mj-ea"/>
                <a:cs typeface="+mj-cs"/>
              </a:rPr>
              <a:t>f</a:t>
            </a:r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 </a:t>
            </a:r>
            <a:r>
              <a:rPr lang="en-US" sz="3200" dirty="0">
                <a:latin typeface="Algerian" panose="04020705040A02060702" pitchFamily="82" charset="0"/>
                <a:ea typeface="+mj-ea"/>
                <a:cs typeface="+mj-cs"/>
              </a:rPr>
              <a:t>Engineering and Information Sciences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763" y="2156458"/>
            <a:ext cx="7700839" cy="3675713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Aachen BT" panose="02040906030706050204" pitchFamily="18" charset="0"/>
                <a:cs typeface="Aharoni" panose="02010803020104030203" pitchFamily="2" charset="-79"/>
              </a:rPr>
              <a:t> Python Stock Tracking Project</a:t>
            </a:r>
          </a:p>
          <a:p>
            <a:pPr algn="l">
              <a:lnSpc>
                <a:spcPct val="170000"/>
              </a:lnSpc>
            </a:pPr>
            <a:r>
              <a:rPr lang="en-US" sz="2400" dirty="0">
                <a:latin typeface="Amasis MT Pro Medium" panose="020B0604020202020204" pitchFamily="18" charset="0"/>
              </a:rPr>
              <a:t>By;- Temesgen Kune</a:t>
            </a:r>
          </a:p>
          <a:p>
            <a:pPr marL="0" lvl="1" algn="l">
              <a:lnSpc>
                <a:spcPct val="170000"/>
              </a:lnSpc>
              <a:spcBef>
                <a:spcPts val="1000"/>
              </a:spcBef>
            </a:pPr>
            <a:r>
              <a:rPr lang="en-US" sz="2400" dirty="0">
                <a:latin typeface="Amasis MT Pro Medium" panose="020B0604020202020204" pitchFamily="18" charset="0"/>
              </a:rPr>
              <a:t>Bachelor, DeVry University</a:t>
            </a:r>
          </a:p>
          <a:p>
            <a:pPr marL="0" lvl="1" algn="l">
              <a:lnSpc>
                <a:spcPct val="170000"/>
              </a:lnSpc>
              <a:spcBef>
                <a:spcPts val="1000"/>
              </a:spcBef>
            </a:pPr>
            <a:r>
              <a:rPr lang="en-US" sz="2400" dirty="0">
                <a:latin typeface="Amasis MT Pro Medium" panose="020B0604020202020204" pitchFamily="18" charset="0"/>
              </a:rPr>
              <a:t>Professor: Ahmed Azam</a:t>
            </a:r>
          </a:p>
          <a:p>
            <a:pPr marL="0" lvl="1" algn="l">
              <a:lnSpc>
                <a:spcPct val="170000"/>
              </a:lnSpc>
              <a:spcBef>
                <a:spcPts val="1000"/>
              </a:spcBef>
            </a:pPr>
            <a:r>
              <a:rPr lang="en-US" sz="2400" dirty="0">
                <a:latin typeface="Amasis MT Pro Medium" panose="020B0604020202020204" pitchFamily="18" charset="0"/>
              </a:rPr>
              <a:t>CEIS150:  Programming with Objects	</a:t>
            </a:r>
          </a:p>
          <a:p>
            <a:pPr marL="0" lvl="1" algn="l">
              <a:lnSpc>
                <a:spcPct val="170000"/>
              </a:lnSpc>
              <a:spcBef>
                <a:spcPts val="1000"/>
              </a:spcBef>
            </a:pPr>
            <a:r>
              <a:rPr lang="en-US" sz="2400" dirty="0">
                <a:latin typeface="Amasis MT Pro Medium" panose="020B0604020202020204" pitchFamily="18" charset="0"/>
              </a:rPr>
              <a:t>						Jun28, 2023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8A33C-7BFC-F156-12A5-87561F6F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kern="100">
                <a:solidFill>
                  <a:srgbClr val="FFFFFF"/>
                </a:solidFill>
                <a:effectLst/>
                <a:latin typeface="Arial" panose="020B0604020202020204" pitchFamily="34" charset="0"/>
                <a:cs typeface="Lohit Devanagari"/>
              </a:rPr>
              <a:t>Objectives – Module 3</a:t>
            </a:r>
            <a:br>
              <a:rPr lang="am-ET" sz="2800" b="1" kern="100">
                <a:solidFill>
                  <a:srgbClr val="FFFFFF"/>
                </a:solidFill>
                <a:effectLst/>
                <a:latin typeface="Arial" panose="020B0604020202020204" pitchFamily="34" charset="0"/>
                <a:cs typeface="Lohit Devanagari"/>
              </a:rPr>
            </a:br>
            <a:endParaRPr lang="am-ET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4EA92B-61D5-FFCF-A3C8-3E47CB601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2944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10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450335"/>
            <a:ext cx="3932237" cy="671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Adding a Stock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737" y="1061176"/>
            <a:ext cx="3932237" cy="671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D9085-44DD-1F4A-346A-F55B410A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9" y="1586906"/>
            <a:ext cx="11752262" cy="51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0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11" y="404733"/>
            <a:ext cx="3932237" cy="69329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Listing 3 Stocks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211" y="1098028"/>
            <a:ext cx="3932237" cy="43096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Paste a screen 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0D17A-9971-A0FA-8101-A5637994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1" y="1528995"/>
            <a:ext cx="11617038" cy="50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43" y="239842"/>
            <a:ext cx="3932237" cy="873177"/>
          </a:xfrm>
        </p:spPr>
        <p:txBody>
          <a:bodyPr>
            <a:normAutofit/>
          </a:bodyPr>
          <a:lstStyle/>
          <a:p>
            <a:r>
              <a:rPr lang="en-US" sz="4400" dirty="0"/>
              <a:t>Daily Data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042" y="1113019"/>
            <a:ext cx="3932237" cy="610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5F633-A752-CFD6-6B14-492B555E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6" y="1622683"/>
            <a:ext cx="11727305" cy="51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B32EE-602B-A2CE-DD72-7B2C5D1C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 b="1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Objectives – Module 4</a:t>
            </a:r>
            <a:br>
              <a:rPr lang="am-ET" sz="4000" b="1" kern="10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am-ET" sz="4000"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939C605-4FA9-26AA-483D-5C0E6977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7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Implement inheritance in the stock program</a:t>
            </a:r>
            <a:endParaRPr lang="am-ET" sz="2000" kern="100">
              <a:effectLst/>
              <a:latin typeface="Times New Roman" panose="02020603050405020304" pitchFamily="18" charset="0"/>
              <a:ea typeface="Noto Sans CJK SC"/>
              <a:cs typeface="Lohit Devanagari"/>
            </a:endParaRPr>
          </a:p>
          <a:p>
            <a:pPr marL="342900" marR="0" lvl="0" indent="-342900">
              <a:spcBef>
                <a:spcPts val="0"/>
              </a:spcBef>
              <a:spcAft>
                <a:spcPts val="7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Create three classes</a:t>
            </a:r>
            <a:endParaRPr lang="am-ET" sz="2000" kern="100">
              <a:effectLst/>
              <a:latin typeface="Times New Roman" panose="02020603050405020304" pitchFamily="18" charset="0"/>
              <a:ea typeface="Noto Sans CJK SC"/>
              <a:cs typeface="Lohit Devanaga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Run Unit Test</a:t>
            </a:r>
            <a:endParaRPr lang="am-ET" sz="2000"/>
          </a:p>
        </p:txBody>
      </p:sp>
      <p:pic>
        <p:nvPicPr>
          <p:cNvPr id="21" name="Picture 4" descr="White puzzle with one red piece">
            <a:extLst>
              <a:ext uri="{FF2B5EF4-FFF2-40B4-BE49-F238E27FC236}">
                <a16:creationId xmlns:a16="http://schemas.microsoft.com/office/drawing/2014/main" id="{C16399AD-368C-7DF3-0870-7F48C81E1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0" r="1974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404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Inherited classes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Paste a screen shot of your classes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6E30611-5F19-FCBE-6404-2939E9A45B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" b="-8503"/>
          <a:stretch/>
        </p:blipFill>
        <p:spPr>
          <a:xfrm>
            <a:off x="4654296" y="703387"/>
            <a:ext cx="6903720" cy="56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 Tests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000"/>
              <a:t>Paste a screen shot of your unit tests successfully completed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F185D-85DA-20DD-45FA-CC3177BE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4" y="2409460"/>
            <a:ext cx="10515595" cy="3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Stock menu program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0640" y="641850"/>
            <a:ext cx="605316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Paste a screen shot of your classes in the main program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Traditional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F1814-B51A-9B64-2366-C3B3D33CB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9" b="1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7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 menu 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Paste a screen shot of your classes in the main program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Robo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E31CC-1120-B661-A99F-1A4136F8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08" y="2635189"/>
            <a:ext cx="11164824" cy="33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0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 menu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Paste a screen shot of your classes in the main program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Robo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E31CC-1120-B661-A99F-1A4136F8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08" y="2635189"/>
            <a:ext cx="11164824" cy="33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7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AE88F93-91F3-B721-1774-547B5591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36" b="-44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388BE-354D-36FF-6837-83479C6B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latin typeface="Algerian" panose="04020705040A02060702" pitchFamily="82" charset="0"/>
              </a:rPr>
              <a:t>Introduction</a:t>
            </a:r>
            <a:endParaRPr lang="am-ET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2C70-B1F6-DA9B-31C0-B9BC5FE2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Creating applications in Python by using object-oriented techniques to develop a stock tracking application. </a:t>
            </a:r>
          </a:p>
          <a:p>
            <a:r>
              <a:rPr lang="en-US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will have both console and GUI (Graphical User Interfaces). </a:t>
            </a:r>
          </a:p>
          <a:p>
            <a:r>
              <a:rPr lang="en-US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By processing the historical stock data, profit/loss reports can be generated. </a:t>
            </a:r>
          </a:p>
          <a:p>
            <a:r>
              <a:rPr lang="en-US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system will use the Python libraries to create charts and get historical stock data from web sites. </a:t>
            </a:r>
            <a:endParaRPr lang="am-ET" sz="17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79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ACCFB-D968-BF90-89EA-097729F85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8" t="-1088" r="9729" b="1088"/>
          <a:stretch/>
        </p:blipFill>
        <p:spPr>
          <a:xfrm>
            <a:off x="-158755" y="54314"/>
            <a:ext cx="8128855" cy="5291194"/>
          </a:xfrm>
          <a:prstGeom prst="rect">
            <a:avLst/>
          </a:prstGeom>
        </p:spPr>
      </p:pic>
      <p:sp>
        <p:nvSpPr>
          <p:cNvPr id="32" name="Rectangle 2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46164"/>
            <a:ext cx="8128854" cy="6877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Additional Slides (After Traditional shares)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9663A-7E14-C33B-5156-D01AE60AB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99" b="4"/>
          <a:stretch/>
        </p:blipFill>
        <p:spPr>
          <a:xfrm>
            <a:off x="7811344" y="142211"/>
            <a:ext cx="4380656" cy="52913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06CD82-3AD8-5294-75E4-7A75C88639EC}"/>
              </a:ext>
            </a:extLst>
          </p:cNvPr>
          <p:cNvCxnSpPr/>
          <p:nvPr/>
        </p:nvCxnSpPr>
        <p:spPr>
          <a:xfrm flipV="1">
            <a:off x="9499501" y="5037577"/>
            <a:ext cx="1004341" cy="16171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5FC08B-BB12-F6E5-3F24-4C232C1E5CAC}"/>
              </a:ext>
            </a:extLst>
          </p:cNvPr>
          <p:cNvCxnSpPr/>
          <p:nvPr/>
        </p:nvCxnSpPr>
        <p:spPr>
          <a:xfrm flipV="1">
            <a:off x="6304702" y="1325848"/>
            <a:ext cx="1004341" cy="16171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3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B802B-ACB1-CE9C-4051-5FBEACD8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Objectives – Module 5</a:t>
            </a:r>
            <a:br>
              <a:rPr lang="en-US" sz="4000">
                <a:solidFill>
                  <a:srgbClr val="FFFFFF"/>
                </a:solidFill>
              </a:rPr>
            </a:br>
            <a:endParaRPr lang="am-ET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18C0-A5CA-D57C-8925-76260DD3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pyplot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in the matplotlib library to create a simple stock chart.</a:t>
            </a:r>
          </a:p>
          <a:p>
            <a:pPr marL="0" indent="0">
              <a:buNone/>
            </a:pPr>
            <a:endParaRPr lang="am-ET" sz="2000" dirty="0">
              <a:cs typeface="Times New Roman" panose="02020603050405020304" pitchFamily="18" charset="0"/>
            </a:endParaRPr>
          </a:p>
        </p:txBody>
      </p:sp>
      <p:pic>
        <p:nvPicPr>
          <p:cNvPr id="18" name="Picture 4" descr="Neat empty education desk">
            <a:extLst>
              <a:ext uri="{FF2B5EF4-FFF2-40B4-BE49-F238E27FC236}">
                <a16:creationId xmlns:a16="http://schemas.microsoft.com/office/drawing/2014/main" id="{C721ED7F-6651-8CDC-1FE0-5D390987C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9" r="27705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1885"/>
            <a:ext cx="2001383" cy="60415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Chart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31" y="996043"/>
            <a:ext cx="3932237" cy="604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stock chart.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AC1CE-6499-48ED-5D65-4E42453D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" y="1401506"/>
            <a:ext cx="12028715" cy="52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A579-6378-77B5-2274-EA6C67B4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>
                <a:effectLst/>
                <a:latin typeface="Arial" panose="020B0604020202020204" pitchFamily="34" charset="0"/>
                <a:cs typeface="Lohit Devanagari"/>
              </a:rPr>
              <a:t>Objectives – Module 6</a:t>
            </a:r>
            <a:br>
              <a:rPr lang="am-ET" sz="4400" b="1" kern="100">
                <a:effectLst/>
                <a:latin typeface="Arial" panose="020B0604020202020204" pitchFamily="34" charset="0"/>
                <a:cs typeface="Lohit Devanagari"/>
              </a:rPr>
            </a:br>
            <a:endParaRPr lang="am-ET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E56F05-86B9-51F2-16B5-5CDF07CCFB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393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50CAE-5B71-B159-DF24-72968E0DF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54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Paste a screen shot of the file downloaded from Yahoo finance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78348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85" y="300394"/>
            <a:ext cx="3932237" cy="54391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Stock Lists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the historical </a:t>
            </a:r>
            <a:r>
              <a:rPr lang="en-US"/>
              <a:t>data import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425A2-F33A-AEC0-5FF9-15EBCC96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7" y="900468"/>
            <a:ext cx="11726912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A81D57-52B9-AA82-EDE9-AD4CB7008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" b="359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Importing data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(CSV file)</a:t>
            </a:r>
          </a:p>
        </p:txBody>
      </p:sp>
    </p:spTree>
    <p:extLst>
      <p:ext uri="{BB962C8B-B14F-4D97-AF65-F5344CB8AC3E}">
        <p14:creationId xmlns:p14="http://schemas.microsoft.com/office/powerpoint/2010/main" val="30580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6483"/>
            <a:ext cx="3932237" cy="606972"/>
          </a:xfrm>
        </p:spPr>
        <p:txBody>
          <a:bodyPr>
            <a:normAutofit/>
          </a:bodyPr>
          <a:lstStyle/>
          <a:p>
            <a:r>
              <a:rPr lang="en-US" dirty="0"/>
              <a:t>Statistical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235948-063C-E7A9-DB2E-82F7E8DC7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0" y="843455"/>
            <a:ext cx="1019317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40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36483"/>
            <a:ext cx="3932237" cy="606972"/>
          </a:xfrm>
        </p:spPr>
        <p:txBody>
          <a:bodyPr>
            <a:normAutofit/>
          </a:bodyPr>
          <a:lstStyle/>
          <a:p>
            <a:r>
              <a:rPr lang="en-US" dirty="0"/>
              <a:t>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E7975-15FF-C545-570C-1375E070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78" y="1229615"/>
            <a:ext cx="11650701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4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88B50-FF65-DB64-21B3-3501CA4B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kern="0">
                <a:effectLst/>
                <a:latin typeface="Arial" panose="020B0604020202020204" pitchFamily="34" charset="0"/>
                <a:cs typeface="Lohit Devanagari"/>
              </a:rPr>
              <a:t>Objectives – Module 7</a:t>
            </a:r>
            <a:br>
              <a:rPr lang="am-ET" sz="4200" b="1" kern="0">
                <a:effectLst/>
                <a:latin typeface="Arial" panose="020B0604020202020204" pitchFamily="34" charset="0"/>
                <a:cs typeface="Lohit Devanagari"/>
              </a:rPr>
            </a:br>
            <a:endParaRPr lang="am-ET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3862E-25AE-574B-9F36-69B3B7B1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700"/>
              </a:spcAft>
              <a:tabLst>
                <a:tab pos="457200" algn="l"/>
              </a:tabLst>
            </a:pPr>
            <a:r>
              <a:rPr lang="en-US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tkinter to implement a graphical user interface.</a:t>
            </a:r>
            <a:endParaRPr lang="am-ET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am-ET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E8DE3-A68E-C999-9CB3-72016A298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682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C8EBF-578B-CE1D-79E3-6E91422A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masis MT Pro Medium" panose="02040604050005020304" pitchFamily="18" charset="0"/>
              </a:rPr>
              <a:t>Objectives – Module 1</a:t>
            </a:r>
            <a:br>
              <a:rPr lang="en-US" sz="2800">
                <a:solidFill>
                  <a:srgbClr val="FFFFFF"/>
                </a:solidFill>
              </a:rPr>
            </a:br>
            <a:endParaRPr lang="am-ET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1ABE55-C7F8-2D9D-FCD7-72479F7D5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5037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2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2" y="620486"/>
            <a:ext cx="3311434" cy="9595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Stocks in GUI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2" y="1580082"/>
            <a:ext cx="2707277" cy="95451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Paste a screen shot of your GUI working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F7E59-FC37-CDF7-36D1-44695610D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5" r="16876" b="1"/>
          <a:stretch/>
        </p:blipFill>
        <p:spPr>
          <a:xfrm>
            <a:off x="2547258" y="10"/>
            <a:ext cx="964322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9251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80" y="219875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History Tab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2CC557-5E48-4CB0-8713-624D23439B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259" y="2171700"/>
            <a:ext cx="3150200" cy="34436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History tab with import working.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DFE0A-66A9-4296-D938-0AFFD176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58" y="0"/>
            <a:ext cx="8701542" cy="75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90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Report Complete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2CC557-5E48-4CB0-8713-624D23439B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Report tab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96DA1-25BB-BD47-474E-4E294222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325058"/>
            <a:ext cx="6491741" cy="62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0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3D spheres connected with a red line">
            <a:extLst>
              <a:ext uri="{FF2B5EF4-FFF2-40B4-BE49-F238E27FC236}">
                <a16:creationId xmlns:a16="http://schemas.microsoft.com/office/drawing/2014/main" id="{92C58BCF-0BF1-EE06-E340-CEBC7FA77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D1AFA-ABFE-CC19-DD41-7A10B489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4000" kern="100">
                <a:effectLst/>
                <a:latin typeface="Times New Roman" panose="02020603050405020304" pitchFamily="18" charset="0"/>
                <a:ea typeface="Noto Sans CJK SC"/>
                <a:cs typeface="OpenSymbol"/>
              </a:rPr>
              <a:t>Career Skills Developed</a:t>
            </a:r>
            <a:br>
              <a:rPr lang="am-ET" sz="4000" kern="100">
                <a:effectLst/>
                <a:latin typeface="Times New Roman" panose="02020603050405020304" pitchFamily="18" charset="0"/>
                <a:ea typeface="Noto Sans CJK SC"/>
                <a:cs typeface="OpenSymbol"/>
              </a:rPr>
            </a:br>
            <a:r>
              <a:rPr lang="en-US" sz="400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Conclusion</a:t>
            </a:r>
            <a:endParaRPr lang="am-ET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1620-63C2-1A09-E588-E601162C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Nyala" panose="02000504070300020003" pitchFamily="2" charset="0"/>
                <a:cs typeface="Times New Roman" panose="02020603050405020304" pitchFamily="18" charset="0"/>
              </a:rPr>
              <a:t>Creating classes that represent real-world entities or concepts.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2000" kern="100" dirty="0"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Encapsulation by bundling data and related methods within a class.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Writing more flexible and extensible code by leveraging dynamic binding and method overriding.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Analyzing data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am-ET" sz="2000" kern="100" dirty="0">
              <a:effectLst/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87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AB164AC-3623-AD6C-675E-F2A179A42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98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3BA82-604A-CD67-2A15-0EAF85AF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Conclusion</a:t>
            </a:r>
            <a:br>
              <a:rPr lang="am-ET" dirty="0">
                <a:cs typeface="Times New Roman" panose="02020603050405020304" pitchFamily="18" charset="0"/>
              </a:rPr>
            </a:br>
            <a:endParaRPr lang="am-ET" dirty="0">
              <a:cs typeface="Times New Roman" panose="02020603050405020304" pitchFamily="18" charset="0"/>
            </a:endParaRPr>
          </a:p>
        </p:txBody>
      </p:sp>
      <p:graphicFrame>
        <p:nvGraphicFramePr>
          <p:cNvPr id="66" name="Content Placeholder 2">
            <a:extLst>
              <a:ext uri="{FF2B5EF4-FFF2-40B4-BE49-F238E27FC236}">
                <a16:creationId xmlns:a16="http://schemas.microsoft.com/office/drawing/2014/main" id="{E4E6B874-A8D2-EBCD-403F-51D9DE637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998346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222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31" y="359001"/>
            <a:ext cx="3932237" cy="65042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Program</a:t>
            </a:r>
          </a:p>
        </p:txBody>
      </p:sp>
      <p:pic>
        <p:nvPicPr>
          <p:cNvPr id="8" name="Picture Placeholder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88C21CD-F79A-F204-BF3A-34EBC9D9FD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r="-165"/>
          <a:stretch/>
        </p:blipFill>
        <p:spPr>
          <a:xfrm>
            <a:off x="1618342" y="1625374"/>
            <a:ext cx="9427029" cy="48736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131" y="1009422"/>
            <a:ext cx="3932237" cy="874486"/>
          </a:xfrm>
        </p:spPr>
        <p:txBody>
          <a:bodyPr/>
          <a:lstStyle/>
          <a:p>
            <a:r>
              <a:rPr lang="en-US" dirty="0"/>
              <a:t>Screen shot of Python program running successfully.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3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B5A09-D19F-B9F8-BCD9-E69A1FA1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Objectives – Module 2</a:t>
            </a:r>
            <a:br>
              <a:rPr lang="en-US" sz="2800">
                <a:solidFill>
                  <a:srgbClr val="FFFFFF"/>
                </a:solidFill>
              </a:rPr>
            </a:br>
            <a:endParaRPr lang="am-ET" sz="2800">
              <a:solidFill>
                <a:srgbClr val="FFFFFF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345EDD1-7287-F662-9C73-07EAF69EC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14031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88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3664"/>
            <a:ext cx="3932237" cy="800100"/>
          </a:xfrm>
        </p:spPr>
        <p:txBody>
          <a:bodyPr>
            <a:normAutofit/>
          </a:bodyPr>
          <a:lstStyle/>
          <a:p>
            <a:r>
              <a:rPr lang="en-US" sz="4400" dirty="0"/>
              <a:t>Class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3764"/>
            <a:ext cx="3932237" cy="454918"/>
          </a:xfrm>
        </p:spPr>
        <p:txBody>
          <a:bodyPr/>
          <a:lstStyle/>
          <a:p>
            <a:r>
              <a:rPr lang="en-US" dirty="0"/>
              <a:t>Paste your Visio Class Diagram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65A71-B2A8-934E-90BB-74E59897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24" y="2353864"/>
            <a:ext cx="9459476" cy="39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5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1" y="177986"/>
            <a:ext cx="3932237" cy="809439"/>
          </a:xfrm>
        </p:spPr>
        <p:txBody>
          <a:bodyPr>
            <a:normAutofit/>
          </a:bodyPr>
          <a:lstStyle/>
          <a:p>
            <a:r>
              <a:rPr lang="en-US" sz="4400" dirty="0"/>
              <a:t>Class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323" y="1232882"/>
            <a:ext cx="3932237" cy="461007"/>
          </a:xfrm>
        </p:spPr>
        <p:txBody>
          <a:bodyPr/>
          <a:lstStyle/>
          <a:p>
            <a:r>
              <a:rPr lang="en-US" dirty="0"/>
              <a:t>Screen Shot of your stock_class.py file.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453BF-56EE-C86E-C187-973E1C103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83" y="208584"/>
            <a:ext cx="8030316" cy="64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8" y="171986"/>
            <a:ext cx="3932237" cy="913211"/>
          </a:xfrm>
        </p:spPr>
        <p:txBody>
          <a:bodyPr>
            <a:normAutofit/>
          </a:bodyPr>
          <a:lstStyle/>
          <a:p>
            <a:r>
              <a:rPr lang="en-US" sz="4400" dirty="0"/>
              <a:t>Unit Test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907" y="1085197"/>
            <a:ext cx="3932237" cy="913211"/>
          </a:xfrm>
        </p:spPr>
        <p:txBody>
          <a:bodyPr/>
          <a:lstStyle/>
          <a:p>
            <a:r>
              <a:rPr lang="en-US" dirty="0"/>
              <a:t>Screen Shot of your successful</a:t>
            </a:r>
          </a:p>
          <a:p>
            <a:r>
              <a:rPr lang="en-US" dirty="0"/>
              <a:t> unit test.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B639F-0311-A006-093D-007F6F94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93" y="628591"/>
            <a:ext cx="9439207" cy="44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8" y="171986"/>
            <a:ext cx="3932237" cy="913211"/>
          </a:xfrm>
        </p:spPr>
        <p:txBody>
          <a:bodyPr>
            <a:normAutofit/>
          </a:bodyPr>
          <a:lstStyle/>
          <a:p>
            <a:r>
              <a:rPr lang="en-US" sz="4400" dirty="0"/>
              <a:t>Unit Test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2989" y="485592"/>
            <a:ext cx="3932237" cy="599606"/>
          </a:xfrm>
        </p:spPr>
        <p:txBody>
          <a:bodyPr/>
          <a:lstStyle/>
          <a:p>
            <a:r>
              <a:rPr lang="en-US" dirty="0"/>
              <a:t>File and success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12C52-6312-45C2-45FA-01B10CB9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484"/>
            <a:ext cx="12192000" cy="55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2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b8820432-3450-4e09-b17f-565094e588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883F57245246A7747A9329048B46" ma:contentTypeVersion="13" ma:contentTypeDescription="Create a new document." ma:contentTypeScope="" ma:versionID="405fbacda404f3661f41405c2d23432b">
  <xsd:schema xmlns:xsd="http://www.w3.org/2001/XMLSchema" xmlns:xs="http://www.w3.org/2001/XMLSchema" xmlns:p="http://schemas.microsoft.com/office/2006/metadata/properties" xmlns:ns2="b8820432-3450-4e09-b17f-565094e588be" xmlns:ns3="b7b956fb-0613-46b7-a92d-14c47de7bd00" targetNamespace="http://schemas.microsoft.com/office/2006/metadata/properties" ma:root="true" ma:fieldsID="6eb31255b3e73debb3c9a025dfec9584" ns2:_="" ns3:_="">
    <xsd:import namespace="b8820432-3450-4e09-b17f-565094e588be"/>
    <xsd:import namespace="b7b956fb-0613-46b7-a92d-14c47de7b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20432-3450-4e09-b17f-565094e58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956fb-0613-46b7-a92d-14c47de7b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3F9C2E-A8DE-4D79-8CF7-43F2381B038E}">
  <ds:schemaRefs>
    <ds:schemaRef ds:uri="http://schemas.microsoft.com/office/2006/metadata/properties"/>
    <ds:schemaRef ds:uri="http://schemas.microsoft.com/office/infopath/2007/PartnerControls"/>
    <ds:schemaRef ds:uri="b8820432-3450-4e09-b17f-565094e588be"/>
  </ds:schemaRefs>
</ds:datastoreItem>
</file>

<file path=customXml/itemProps2.xml><?xml version="1.0" encoding="utf-8"?>
<ds:datastoreItem xmlns:ds="http://schemas.openxmlformats.org/officeDocument/2006/customXml" ds:itemID="{2425C325-6500-4084-917F-33C7F612C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820432-3450-4e09-b17f-565094e588be"/>
    <ds:schemaRef ds:uri="b7b956fb-0613-46b7-a92d-14c47de7b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E3689F-96FA-4532-A7DB-ECD3C1BEB3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373</TotalTime>
  <Words>573</Words>
  <Application>Microsoft Office PowerPoint</Application>
  <PresentationFormat>Widescreen</PresentationFormat>
  <Paragraphs>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Aachen BT</vt:lpstr>
      <vt:lpstr>Algerian</vt:lpstr>
      <vt:lpstr>Amasis MT Pro Medium</vt:lpstr>
      <vt:lpstr>Arial</vt:lpstr>
      <vt:lpstr>Calibri</vt:lpstr>
      <vt:lpstr>Calibri Light</vt:lpstr>
      <vt:lpstr>Nyala</vt:lpstr>
      <vt:lpstr>Times New Roman</vt:lpstr>
      <vt:lpstr>Wingdings</vt:lpstr>
      <vt:lpstr>Office Theme</vt:lpstr>
      <vt:lpstr>PowerPoint Presentation</vt:lpstr>
      <vt:lpstr>Introduction</vt:lpstr>
      <vt:lpstr>Objectives – Module 1 </vt:lpstr>
      <vt:lpstr>Program</vt:lpstr>
      <vt:lpstr>Objectives – Module 2 </vt:lpstr>
      <vt:lpstr>Class Diagram</vt:lpstr>
      <vt:lpstr>Class Code</vt:lpstr>
      <vt:lpstr>Unit Test</vt:lpstr>
      <vt:lpstr>Unit Test</vt:lpstr>
      <vt:lpstr>Objectives – Module 3 </vt:lpstr>
      <vt:lpstr>Adding a Stock</vt:lpstr>
      <vt:lpstr>Listing 3 Stocks</vt:lpstr>
      <vt:lpstr>Daily Data</vt:lpstr>
      <vt:lpstr>Objectives – Module 4 </vt:lpstr>
      <vt:lpstr>Inherited classes</vt:lpstr>
      <vt:lpstr>Unit Tests</vt:lpstr>
      <vt:lpstr>Stock menu program</vt:lpstr>
      <vt:lpstr>Stock menu program</vt:lpstr>
      <vt:lpstr>Stock menu program</vt:lpstr>
      <vt:lpstr> Additional Slides (After Traditional shares)</vt:lpstr>
      <vt:lpstr>Objectives – Module 5 </vt:lpstr>
      <vt:lpstr>Chart</vt:lpstr>
      <vt:lpstr>Objectives – Module 6 </vt:lpstr>
      <vt:lpstr>File</vt:lpstr>
      <vt:lpstr>Stock Lists</vt:lpstr>
      <vt:lpstr>Importing data (CSV file)</vt:lpstr>
      <vt:lpstr>Statistical Data</vt:lpstr>
      <vt:lpstr>Chart</vt:lpstr>
      <vt:lpstr>Objectives – Module 7 </vt:lpstr>
      <vt:lpstr>Stocks in GUI</vt:lpstr>
      <vt:lpstr>History Tab</vt:lpstr>
      <vt:lpstr>Report Complete</vt:lpstr>
      <vt:lpstr>Career Skills Developed Conclusion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Temesgen Kune</cp:lastModifiedBy>
  <cp:revision>36</cp:revision>
  <dcterms:created xsi:type="dcterms:W3CDTF">2018-12-20T22:43:36Z</dcterms:created>
  <dcterms:modified xsi:type="dcterms:W3CDTF">2023-06-22T03:38:27Z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0x0101006B0F883F57245246A7747A9329048B46</vt:lpwstr>
  </property>
</Properties>
</file>