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92" r:id="rId6"/>
    <p:sldId id="288" r:id="rId7"/>
    <p:sldId id="293" r:id="rId8"/>
    <p:sldId id="256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09579-12E0-483C-A9D7-83EF426A2A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0477D9-4CE7-415E-B5B4-A427F8D4D0CE}">
      <dgm:prSet/>
      <dgm:spPr/>
      <dgm:t>
        <a:bodyPr/>
        <a:lstStyle/>
        <a:p>
          <a:r>
            <a:rPr lang="en-US" b="1"/>
            <a:t>Real time protocol (RTP) was developed to support audio- and videoconferencing. </a:t>
          </a:r>
          <a:endParaRPr lang="en-US"/>
        </a:p>
      </dgm:t>
    </dgm:pt>
    <dgm:pt modelId="{7761E2D1-EC1E-4FB7-965B-78D3B650EF3A}" type="parTrans" cxnId="{FF7952A5-3FD4-4C01-A270-360200AD81CB}">
      <dgm:prSet/>
      <dgm:spPr/>
      <dgm:t>
        <a:bodyPr/>
        <a:lstStyle/>
        <a:p>
          <a:endParaRPr lang="en-US"/>
        </a:p>
      </dgm:t>
    </dgm:pt>
    <dgm:pt modelId="{658A6F7A-038E-452D-97C2-F39C8327488A}" type="sibTrans" cxnId="{FF7952A5-3FD4-4C01-A270-360200AD81CB}">
      <dgm:prSet/>
      <dgm:spPr/>
      <dgm:t>
        <a:bodyPr/>
        <a:lstStyle/>
        <a:p>
          <a:endParaRPr lang="en-US"/>
        </a:p>
      </dgm:t>
    </dgm:pt>
    <dgm:pt modelId="{370629A7-E1D9-4822-810D-8E7882EBD9CC}">
      <dgm:prSet/>
      <dgm:spPr/>
      <dgm:t>
        <a:bodyPr/>
        <a:lstStyle/>
        <a:p>
          <a:r>
            <a:rPr lang="en-US" b="1"/>
            <a:t>It provides key capabilities to support real-time data transport, such as timestamps, sequence numbers, payload source and identification, reception quality feedback, and media synchronization. </a:t>
          </a:r>
          <a:endParaRPr lang="en-US"/>
        </a:p>
      </dgm:t>
    </dgm:pt>
    <dgm:pt modelId="{CE2A00BF-4588-4E66-AF5B-D8F4E05AEB50}" type="parTrans" cxnId="{5715162D-CD61-45B9-99C3-371E2394CD0C}">
      <dgm:prSet/>
      <dgm:spPr/>
      <dgm:t>
        <a:bodyPr/>
        <a:lstStyle/>
        <a:p>
          <a:endParaRPr lang="en-US"/>
        </a:p>
      </dgm:t>
    </dgm:pt>
    <dgm:pt modelId="{44652090-E879-4301-AD6D-6B5FA0739013}" type="sibTrans" cxnId="{5715162D-CD61-45B9-99C3-371E2394CD0C}">
      <dgm:prSet/>
      <dgm:spPr/>
      <dgm:t>
        <a:bodyPr/>
        <a:lstStyle/>
        <a:p>
          <a:endParaRPr lang="en-US"/>
        </a:p>
      </dgm:t>
    </dgm:pt>
    <dgm:pt modelId="{6EE79EA7-950B-471E-8952-F4B498E158C7}">
      <dgm:prSet/>
      <dgm:spPr/>
      <dgm:t>
        <a:bodyPr/>
        <a:lstStyle/>
        <a:p>
          <a:r>
            <a:rPr lang="en-US" b="1"/>
            <a:t>Although RTP does not specify a transport protocol, IP/UDP is almost always used to deliver RTP packets.</a:t>
          </a:r>
          <a:endParaRPr lang="en-US"/>
        </a:p>
      </dgm:t>
    </dgm:pt>
    <dgm:pt modelId="{AD6AAE77-445E-41B0-8833-4F095CECE97E}" type="parTrans" cxnId="{D5BA708A-C17B-4196-9553-1EE1A444C938}">
      <dgm:prSet/>
      <dgm:spPr/>
      <dgm:t>
        <a:bodyPr/>
        <a:lstStyle/>
        <a:p>
          <a:endParaRPr lang="en-US"/>
        </a:p>
      </dgm:t>
    </dgm:pt>
    <dgm:pt modelId="{BBC053DD-E53A-4A80-9FB0-15BC51E1CF28}" type="sibTrans" cxnId="{D5BA708A-C17B-4196-9553-1EE1A444C938}">
      <dgm:prSet/>
      <dgm:spPr/>
      <dgm:t>
        <a:bodyPr/>
        <a:lstStyle/>
        <a:p>
          <a:endParaRPr lang="en-US"/>
        </a:p>
      </dgm:t>
    </dgm:pt>
    <dgm:pt modelId="{120E7018-0D36-499D-A69A-921C1F1C53CB}">
      <dgm:prSet/>
      <dgm:spPr/>
      <dgm:t>
        <a:bodyPr/>
        <a:lstStyle/>
        <a:p>
          <a:r>
            <a:rPr lang="en-US" b="1"/>
            <a:t>In this module you will use Wireshark, a packet analyzer, to view the RTP packets that are exchanged between two SIP clients.</a:t>
          </a:r>
          <a:br>
            <a:rPr lang="en-US" b="1"/>
          </a:br>
          <a:endParaRPr lang="en-US"/>
        </a:p>
      </dgm:t>
    </dgm:pt>
    <dgm:pt modelId="{00880FE8-B95F-4B96-8D6D-63933A0BC454}" type="parTrans" cxnId="{A6FC9DB7-20A4-4C0E-8350-17FE3437D6A6}">
      <dgm:prSet/>
      <dgm:spPr/>
      <dgm:t>
        <a:bodyPr/>
        <a:lstStyle/>
        <a:p>
          <a:endParaRPr lang="en-US"/>
        </a:p>
      </dgm:t>
    </dgm:pt>
    <dgm:pt modelId="{5C425F13-6137-4AD7-A7A3-CB2AC6687441}" type="sibTrans" cxnId="{A6FC9DB7-20A4-4C0E-8350-17FE3437D6A6}">
      <dgm:prSet/>
      <dgm:spPr/>
      <dgm:t>
        <a:bodyPr/>
        <a:lstStyle/>
        <a:p>
          <a:endParaRPr lang="en-US"/>
        </a:p>
      </dgm:t>
    </dgm:pt>
    <dgm:pt modelId="{A3674211-7DDF-4409-9C1D-5C7A478E4BE0}" type="pres">
      <dgm:prSet presAssocID="{73409579-12E0-483C-A9D7-83EF426A2A9A}" presName="root" presStyleCnt="0">
        <dgm:presLayoutVars>
          <dgm:dir/>
          <dgm:resizeHandles val="exact"/>
        </dgm:presLayoutVars>
      </dgm:prSet>
      <dgm:spPr/>
    </dgm:pt>
    <dgm:pt modelId="{2C69B7CB-5BCD-4FD5-B8C3-4E6031305ADD}" type="pres">
      <dgm:prSet presAssocID="{2E0477D9-4CE7-415E-B5B4-A427F8D4D0CE}" presName="compNode" presStyleCnt="0"/>
      <dgm:spPr/>
    </dgm:pt>
    <dgm:pt modelId="{60367628-22AF-4189-B4AE-E6D492342961}" type="pres">
      <dgm:prSet presAssocID="{2E0477D9-4CE7-415E-B5B4-A427F8D4D0CE}" presName="bgRect" presStyleLbl="bgShp" presStyleIdx="0" presStyleCnt="4"/>
      <dgm:spPr/>
    </dgm:pt>
    <dgm:pt modelId="{843E9200-1C59-4089-A533-4C1D3CC996BE}" type="pres">
      <dgm:prSet presAssocID="{2E0477D9-4CE7-415E-B5B4-A427F8D4D0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DAFB9FA-589D-423F-B9D6-18AFEFBCDF4D}" type="pres">
      <dgm:prSet presAssocID="{2E0477D9-4CE7-415E-B5B4-A427F8D4D0CE}" presName="spaceRect" presStyleCnt="0"/>
      <dgm:spPr/>
    </dgm:pt>
    <dgm:pt modelId="{CF0E638D-6BD7-4F06-9434-B90BC91A25B4}" type="pres">
      <dgm:prSet presAssocID="{2E0477D9-4CE7-415E-B5B4-A427F8D4D0CE}" presName="parTx" presStyleLbl="revTx" presStyleIdx="0" presStyleCnt="4">
        <dgm:presLayoutVars>
          <dgm:chMax val="0"/>
          <dgm:chPref val="0"/>
        </dgm:presLayoutVars>
      </dgm:prSet>
      <dgm:spPr/>
    </dgm:pt>
    <dgm:pt modelId="{E6DB239D-F8F7-4DBA-8360-9CC35C09E989}" type="pres">
      <dgm:prSet presAssocID="{658A6F7A-038E-452D-97C2-F39C8327488A}" presName="sibTrans" presStyleCnt="0"/>
      <dgm:spPr/>
    </dgm:pt>
    <dgm:pt modelId="{C8C77370-8760-4070-8025-322A49729233}" type="pres">
      <dgm:prSet presAssocID="{370629A7-E1D9-4822-810D-8E7882EBD9CC}" presName="compNode" presStyleCnt="0"/>
      <dgm:spPr/>
    </dgm:pt>
    <dgm:pt modelId="{0C51F501-8FAE-4D79-A28D-EFB6C3AC86C4}" type="pres">
      <dgm:prSet presAssocID="{370629A7-E1D9-4822-810D-8E7882EBD9CC}" presName="bgRect" presStyleLbl="bgShp" presStyleIdx="1" presStyleCnt="4"/>
      <dgm:spPr/>
    </dgm:pt>
    <dgm:pt modelId="{3F88FE76-F034-4835-817A-574F5F97F9EC}" type="pres">
      <dgm:prSet presAssocID="{370629A7-E1D9-4822-810D-8E7882EBD9C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1F1AB16E-BFFD-43CC-955C-B072FE15A74C}" type="pres">
      <dgm:prSet presAssocID="{370629A7-E1D9-4822-810D-8E7882EBD9CC}" presName="spaceRect" presStyleCnt="0"/>
      <dgm:spPr/>
    </dgm:pt>
    <dgm:pt modelId="{A96AD02C-F9DF-4D61-8619-E5EFBFD1C348}" type="pres">
      <dgm:prSet presAssocID="{370629A7-E1D9-4822-810D-8E7882EBD9CC}" presName="parTx" presStyleLbl="revTx" presStyleIdx="1" presStyleCnt="4">
        <dgm:presLayoutVars>
          <dgm:chMax val="0"/>
          <dgm:chPref val="0"/>
        </dgm:presLayoutVars>
      </dgm:prSet>
      <dgm:spPr/>
    </dgm:pt>
    <dgm:pt modelId="{71340211-1DD3-4882-A520-B288A2CD51D7}" type="pres">
      <dgm:prSet presAssocID="{44652090-E879-4301-AD6D-6B5FA0739013}" presName="sibTrans" presStyleCnt="0"/>
      <dgm:spPr/>
    </dgm:pt>
    <dgm:pt modelId="{8F9C04EE-0710-4B51-BD5C-849A5CA5F3A3}" type="pres">
      <dgm:prSet presAssocID="{6EE79EA7-950B-471E-8952-F4B498E158C7}" presName="compNode" presStyleCnt="0"/>
      <dgm:spPr/>
    </dgm:pt>
    <dgm:pt modelId="{1D92F95D-B97A-4879-B1BC-BB21120FBC30}" type="pres">
      <dgm:prSet presAssocID="{6EE79EA7-950B-471E-8952-F4B498E158C7}" presName="bgRect" presStyleLbl="bgShp" presStyleIdx="2" presStyleCnt="4"/>
      <dgm:spPr/>
    </dgm:pt>
    <dgm:pt modelId="{E8FE9A66-D31C-42F8-A08C-6C70FF6B4C11}" type="pres">
      <dgm:prSet presAssocID="{6EE79EA7-950B-471E-8952-F4B498E158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4001EB8-282F-4F73-A6DC-45997BCCC9B3}" type="pres">
      <dgm:prSet presAssocID="{6EE79EA7-950B-471E-8952-F4B498E158C7}" presName="spaceRect" presStyleCnt="0"/>
      <dgm:spPr/>
    </dgm:pt>
    <dgm:pt modelId="{AC754E94-83F0-468E-8732-EC218C8B2F0B}" type="pres">
      <dgm:prSet presAssocID="{6EE79EA7-950B-471E-8952-F4B498E158C7}" presName="parTx" presStyleLbl="revTx" presStyleIdx="2" presStyleCnt="4">
        <dgm:presLayoutVars>
          <dgm:chMax val="0"/>
          <dgm:chPref val="0"/>
        </dgm:presLayoutVars>
      </dgm:prSet>
      <dgm:spPr/>
    </dgm:pt>
    <dgm:pt modelId="{868A7F7B-CDEC-441D-BEFF-6016DEB1E05A}" type="pres">
      <dgm:prSet presAssocID="{BBC053DD-E53A-4A80-9FB0-15BC51E1CF28}" presName="sibTrans" presStyleCnt="0"/>
      <dgm:spPr/>
    </dgm:pt>
    <dgm:pt modelId="{75839B29-97C8-43C2-998E-DB6FF2E6E3B1}" type="pres">
      <dgm:prSet presAssocID="{120E7018-0D36-499D-A69A-921C1F1C53CB}" presName="compNode" presStyleCnt="0"/>
      <dgm:spPr/>
    </dgm:pt>
    <dgm:pt modelId="{FC12A91A-C820-4D63-BFFD-5345BB4DE37A}" type="pres">
      <dgm:prSet presAssocID="{120E7018-0D36-499D-A69A-921C1F1C53CB}" presName="bgRect" presStyleLbl="bgShp" presStyleIdx="3" presStyleCnt="4"/>
      <dgm:spPr/>
    </dgm:pt>
    <dgm:pt modelId="{9421C2F0-3832-4A59-AC4A-124F6A7CB36B}" type="pres">
      <dgm:prSet presAssocID="{120E7018-0D36-499D-A69A-921C1F1C53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FD1089ED-9EB7-4151-82E4-C6C1DC05C045}" type="pres">
      <dgm:prSet presAssocID="{120E7018-0D36-499D-A69A-921C1F1C53CB}" presName="spaceRect" presStyleCnt="0"/>
      <dgm:spPr/>
    </dgm:pt>
    <dgm:pt modelId="{458D166D-5546-4115-9042-248E2CAC86AB}" type="pres">
      <dgm:prSet presAssocID="{120E7018-0D36-499D-A69A-921C1F1C53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15162D-CD61-45B9-99C3-371E2394CD0C}" srcId="{73409579-12E0-483C-A9D7-83EF426A2A9A}" destId="{370629A7-E1D9-4822-810D-8E7882EBD9CC}" srcOrd="1" destOrd="0" parTransId="{CE2A00BF-4588-4E66-AF5B-D8F4E05AEB50}" sibTransId="{44652090-E879-4301-AD6D-6B5FA0739013}"/>
    <dgm:cxn modelId="{5194CB5C-C847-4A27-8E54-3DFBBDD123DA}" type="presOf" srcId="{370629A7-E1D9-4822-810D-8E7882EBD9CC}" destId="{A96AD02C-F9DF-4D61-8619-E5EFBFD1C348}" srcOrd="0" destOrd="0" presId="urn:microsoft.com/office/officeart/2018/2/layout/IconVerticalSolidList"/>
    <dgm:cxn modelId="{682A585F-01CC-460B-B669-DDC4CF820809}" type="presOf" srcId="{73409579-12E0-483C-A9D7-83EF426A2A9A}" destId="{A3674211-7DDF-4409-9C1D-5C7A478E4BE0}" srcOrd="0" destOrd="0" presId="urn:microsoft.com/office/officeart/2018/2/layout/IconVerticalSolidList"/>
    <dgm:cxn modelId="{D5BA708A-C17B-4196-9553-1EE1A444C938}" srcId="{73409579-12E0-483C-A9D7-83EF426A2A9A}" destId="{6EE79EA7-950B-471E-8952-F4B498E158C7}" srcOrd="2" destOrd="0" parTransId="{AD6AAE77-445E-41B0-8833-4F095CECE97E}" sibTransId="{BBC053DD-E53A-4A80-9FB0-15BC51E1CF28}"/>
    <dgm:cxn modelId="{B204B490-13FA-43D7-A637-10CEE73B5D6B}" type="presOf" srcId="{2E0477D9-4CE7-415E-B5B4-A427F8D4D0CE}" destId="{CF0E638D-6BD7-4F06-9434-B90BC91A25B4}" srcOrd="0" destOrd="0" presId="urn:microsoft.com/office/officeart/2018/2/layout/IconVerticalSolidList"/>
    <dgm:cxn modelId="{FF7952A5-3FD4-4C01-A270-360200AD81CB}" srcId="{73409579-12E0-483C-A9D7-83EF426A2A9A}" destId="{2E0477D9-4CE7-415E-B5B4-A427F8D4D0CE}" srcOrd="0" destOrd="0" parTransId="{7761E2D1-EC1E-4FB7-965B-78D3B650EF3A}" sibTransId="{658A6F7A-038E-452D-97C2-F39C8327488A}"/>
    <dgm:cxn modelId="{A6FC9DB7-20A4-4C0E-8350-17FE3437D6A6}" srcId="{73409579-12E0-483C-A9D7-83EF426A2A9A}" destId="{120E7018-0D36-499D-A69A-921C1F1C53CB}" srcOrd="3" destOrd="0" parTransId="{00880FE8-B95F-4B96-8D6D-63933A0BC454}" sibTransId="{5C425F13-6137-4AD7-A7A3-CB2AC6687441}"/>
    <dgm:cxn modelId="{51511FB8-0482-4267-84F6-FFB1EE3A97BD}" type="presOf" srcId="{120E7018-0D36-499D-A69A-921C1F1C53CB}" destId="{458D166D-5546-4115-9042-248E2CAC86AB}" srcOrd="0" destOrd="0" presId="urn:microsoft.com/office/officeart/2018/2/layout/IconVerticalSolidList"/>
    <dgm:cxn modelId="{4D7C02D5-5A41-4D44-9F4F-E592EF23BA81}" type="presOf" srcId="{6EE79EA7-950B-471E-8952-F4B498E158C7}" destId="{AC754E94-83F0-468E-8732-EC218C8B2F0B}" srcOrd="0" destOrd="0" presId="urn:microsoft.com/office/officeart/2018/2/layout/IconVerticalSolidList"/>
    <dgm:cxn modelId="{D2E45A14-4285-4964-88F6-B74D953ADE4E}" type="presParOf" srcId="{A3674211-7DDF-4409-9C1D-5C7A478E4BE0}" destId="{2C69B7CB-5BCD-4FD5-B8C3-4E6031305ADD}" srcOrd="0" destOrd="0" presId="urn:microsoft.com/office/officeart/2018/2/layout/IconVerticalSolidList"/>
    <dgm:cxn modelId="{08007FBE-540E-43C4-A98F-32A4E1609196}" type="presParOf" srcId="{2C69B7CB-5BCD-4FD5-B8C3-4E6031305ADD}" destId="{60367628-22AF-4189-B4AE-E6D492342961}" srcOrd="0" destOrd="0" presId="urn:microsoft.com/office/officeart/2018/2/layout/IconVerticalSolidList"/>
    <dgm:cxn modelId="{14928501-D2A4-442F-BC16-1F65C5DF0100}" type="presParOf" srcId="{2C69B7CB-5BCD-4FD5-B8C3-4E6031305ADD}" destId="{843E9200-1C59-4089-A533-4C1D3CC996BE}" srcOrd="1" destOrd="0" presId="urn:microsoft.com/office/officeart/2018/2/layout/IconVerticalSolidList"/>
    <dgm:cxn modelId="{7567F23D-6973-4B28-8619-7B94532E0598}" type="presParOf" srcId="{2C69B7CB-5BCD-4FD5-B8C3-4E6031305ADD}" destId="{BDAFB9FA-589D-423F-B9D6-18AFEFBCDF4D}" srcOrd="2" destOrd="0" presId="urn:microsoft.com/office/officeart/2018/2/layout/IconVerticalSolidList"/>
    <dgm:cxn modelId="{3EC4AE2F-DAE1-40FD-A44B-A4D8782B9B7D}" type="presParOf" srcId="{2C69B7CB-5BCD-4FD5-B8C3-4E6031305ADD}" destId="{CF0E638D-6BD7-4F06-9434-B90BC91A25B4}" srcOrd="3" destOrd="0" presId="urn:microsoft.com/office/officeart/2018/2/layout/IconVerticalSolidList"/>
    <dgm:cxn modelId="{E3913C35-1065-4228-9CC7-8D72CC695AED}" type="presParOf" srcId="{A3674211-7DDF-4409-9C1D-5C7A478E4BE0}" destId="{E6DB239D-F8F7-4DBA-8360-9CC35C09E989}" srcOrd="1" destOrd="0" presId="urn:microsoft.com/office/officeart/2018/2/layout/IconVerticalSolidList"/>
    <dgm:cxn modelId="{9F899400-E350-4834-B416-65333B5C6B37}" type="presParOf" srcId="{A3674211-7DDF-4409-9C1D-5C7A478E4BE0}" destId="{C8C77370-8760-4070-8025-322A49729233}" srcOrd="2" destOrd="0" presId="urn:microsoft.com/office/officeart/2018/2/layout/IconVerticalSolidList"/>
    <dgm:cxn modelId="{3488A9DE-A163-447F-84EF-7CB030BA5AB5}" type="presParOf" srcId="{C8C77370-8760-4070-8025-322A49729233}" destId="{0C51F501-8FAE-4D79-A28D-EFB6C3AC86C4}" srcOrd="0" destOrd="0" presId="urn:microsoft.com/office/officeart/2018/2/layout/IconVerticalSolidList"/>
    <dgm:cxn modelId="{9934D8C9-5348-4544-83BA-FEAACD910DAD}" type="presParOf" srcId="{C8C77370-8760-4070-8025-322A49729233}" destId="{3F88FE76-F034-4835-817A-574F5F97F9EC}" srcOrd="1" destOrd="0" presId="urn:microsoft.com/office/officeart/2018/2/layout/IconVerticalSolidList"/>
    <dgm:cxn modelId="{5CB12137-9C35-497C-A89E-B6693A06B59A}" type="presParOf" srcId="{C8C77370-8760-4070-8025-322A49729233}" destId="{1F1AB16E-BFFD-43CC-955C-B072FE15A74C}" srcOrd="2" destOrd="0" presId="urn:microsoft.com/office/officeart/2018/2/layout/IconVerticalSolidList"/>
    <dgm:cxn modelId="{8519CBC9-5ABD-4000-8DDF-E9BD945E24EC}" type="presParOf" srcId="{C8C77370-8760-4070-8025-322A49729233}" destId="{A96AD02C-F9DF-4D61-8619-E5EFBFD1C348}" srcOrd="3" destOrd="0" presId="urn:microsoft.com/office/officeart/2018/2/layout/IconVerticalSolidList"/>
    <dgm:cxn modelId="{C14346D2-EBBC-49D4-8B73-839554055045}" type="presParOf" srcId="{A3674211-7DDF-4409-9C1D-5C7A478E4BE0}" destId="{71340211-1DD3-4882-A520-B288A2CD51D7}" srcOrd="3" destOrd="0" presId="urn:microsoft.com/office/officeart/2018/2/layout/IconVerticalSolidList"/>
    <dgm:cxn modelId="{8ABE365C-417C-4943-A7B6-F9D65DFBB2ED}" type="presParOf" srcId="{A3674211-7DDF-4409-9C1D-5C7A478E4BE0}" destId="{8F9C04EE-0710-4B51-BD5C-849A5CA5F3A3}" srcOrd="4" destOrd="0" presId="urn:microsoft.com/office/officeart/2018/2/layout/IconVerticalSolidList"/>
    <dgm:cxn modelId="{FC2C5C2D-397F-4538-8631-0120A44752FA}" type="presParOf" srcId="{8F9C04EE-0710-4B51-BD5C-849A5CA5F3A3}" destId="{1D92F95D-B97A-4879-B1BC-BB21120FBC30}" srcOrd="0" destOrd="0" presId="urn:microsoft.com/office/officeart/2018/2/layout/IconVerticalSolidList"/>
    <dgm:cxn modelId="{B6050381-8BAF-4DA2-971E-B727D040D514}" type="presParOf" srcId="{8F9C04EE-0710-4B51-BD5C-849A5CA5F3A3}" destId="{E8FE9A66-D31C-42F8-A08C-6C70FF6B4C11}" srcOrd="1" destOrd="0" presId="urn:microsoft.com/office/officeart/2018/2/layout/IconVerticalSolidList"/>
    <dgm:cxn modelId="{8F3BEA82-B444-4939-8678-4F63C120A381}" type="presParOf" srcId="{8F9C04EE-0710-4B51-BD5C-849A5CA5F3A3}" destId="{04001EB8-282F-4F73-A6DC-45997BCCC9B3}" srcOrd="2" destOrd="0" presId="urn:microsoft.com/office/officeart/2018/2/layout/IconVerticalSolidList"/>
    <dgm:cxn modelId="{A6793A2C-5907-404E-A267-DA5A515A0F71}" type="presParOf" srcId="{8F9C04EE-0710-4B51-BD5C-849A5CA5F3A3}" destId="{AC754E94-83F0-468E-8732-EC218C8B2F0B}" srcOrd="3" destOrd="0" presId="urn:microsoft.com/office/officeart/2018/2/layout/IconVerticalSolidList"/>
    <dgm:cxn modelId="{82F57716-E255-4D36-BBCA-455A9F5E980B}" type="presParOf" srcId="{A3674211-7DDF-4409-9C1D-5C7A478E4BE0}" destId="{868A7F7B-CDEC-441D-BEFF-6016DEB1E05A}" srcOrd="5" destOrd="0" presId="urn:microsoft.com/office/officeart/2018/2/layout/IconVerticalSolidList"/>
    <dgm:cxn modelId="{8E2C7994-C168-4DFD-A286-4676FDA129C3}" type="presParOf" srcId="{A3674211-7DDF-4409-9C1D-5C7A478E4BE0}" destId="{75839B29-97C8-43C2-998E-DB6FF2E6E3B1}" srcOrd="6" destOrd="0" presId="urn:microsoft.com/office/officeart/2018/2/layout/IconVerticalSolidList"/>
    <dgm:cxn modelId="{CE12CADF-ABDE-45D0-BAE7-DCCA7F820D05}" type="presParOf" srcId="{75839B29-97C8-43C2-998E-DB6FF2E6E3B1}" destId="{FC12A91A-C820-4D63-BFFD-5345BB4DE37A}" srcOrd="0" destOrd="0" presId="urn:microsoft.com/office/officeart/2018/2/layout/IconVerticalSolidList"/>
    <dgm:cxn modelId="{29857579-DEB9-4B60-B18E-B6B7F187D33C}" type="presParOf" srcId="{75839B29-97C8-43C2-998E-DB6FF2E6E3B1}" destId="{9421C2F0-3832-4A59-AC4A-124F6A7CB36B}" srcOrd="1" destOrd="0" presId="urn:microsoft.com/office/officeart/2018/2/layout/IconVerticalSolidList"/>
    <dgm:cxn modelId="{C4A4C180-BEA2-40D2-946D-0C42193EAEEA}" type="presParOf" srcId="{75839B29-97C8-43C2-998E-DB6FF2E6E3B1}" destId="{FD1089ED-9EB7-4151-82E4-C6C1DC05C045}" srcOrd="2" destOrd="0" presId="urn:microsoft.com/office/officeart/2018/2/layout/IconVerticalSolidList"/>
    <dgm:cxn modelId="{DD143D95-66D8-4AE0-ADF0-7AF5F9DCE265}" type="presParOf" srcId="{75839B29-97C8-43C2-998E-DB6FF2E6E3B1}" destId="{458D166D-5546-4115-9042-248E2CAC86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20F73-2548-46DE-966A-E230EBAE27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55393B-78BD-4711-8DC7-53142FF61A43}">
      <dgm:prSet/>
      <dgm:spPr/>
      <dgm:t>
        <a:bodyPr/>
        <a:lstStyle/>
        <a:p>
          <a:r>
            <a:rPr lang="en-US"/>
            <a:t>Working on Virtual Machine.</a:t>
          </a:r>
        </a:p>
      </dgm:t>
    </dgm:pt>
    <dgm:pt modelId="{13712F22-B41A-4F25-8065-80E37C94A2A6}" type="parTrans" cxnId="{0A4BE370-5A99-4B1E-9F8C-214FF52149A3}">
      <dgm:prSet/>
      <dgm:spPr/>
      <dgm:t>
        <a:bodyPr/>
        <a:lstStyle/>
        <a:p>
          <a:endParaRPr lang="en-US"/>
        </a:p>
      </dgm:t>
    </dgm:pt>
    <dgm:pt modelId="{B852C886-0A05-4ED7-9FF0-5C21065F318C}" type="sibTrans" cxnId="{0A4BE370-5A99-4B1E-9F8C-214FF52149A3}">
      <dgm:prSet/>
      <dgm:spPr/>
      <dgm:t>
        <a:bodyPr/>
        <a:lstStyle/>
        <a:p>
          <a:endParaRPr lang="en-US"/>
        </a:p>
      </dgm:t>
    </dgm:pt>
    <dgm:pt modelId="{8AFEB57E-57C0-4F46-BF02-0715A26C02D2}">
      <dgm:prSet/>
      <dgm:spPr/>
      <dgm:t>
        <a:bodyPr/>
        <a:lstStyle/>
        <a:p>
          <a:r>
            <a:rPr lang="en-US"/>
            <a:t>Data  analysis.</a:t>
          </a:r>
        </a:p>
      </dgm:t>
    </dgm:pt>
    <dgm:pt modelId="{064B4669-A8FD-4767-906C-0AFEE5F12CCB}" type="parTrans" cxnId="{D2C9D261-F379-4921-9BE4-14D2B409C493}">
      <dgm:prSet/>
      <dgm:spPr/>
      <dgm:t>
        <a:bodyPr/>
        <a:lstStyle/>
        <a:p>
          <a:endParaRPr lang="en-US"/>
        </a:p>
      </dgm:t>
    </dgm:pt>
    <dgm:pt modelId="{307C7E02-6069-4BF8-87D9-D97250487629}" type="sibTrans" cxnId="{D2C9D261-F379-4921-9BE4-14D2B409C493}">
      <dgm:prSet/>
      <dgm:spPr/>
      <dgm:t>
        <a:bodyPr/>
        <a:lstStyle/>
        <a:p>
          <a:endParaRPr lang="en-US"/>
        </a:p>
      </dgm:t>
    </dgm:pt>
    <dgm:pt modelId="{D6DF54B7-8501-4C44-9DF9-50465E590294}">
      <dgm:prSet/>
      <dgm:spPr/>
      <dgm:t>
        <a:bodyPr/>
        <a:lstStyle/>
        <a:p>
          <a:r>
            <a:rPr lang="en-US"/>
            <a:t>Media communication codecs</a:t>
          </a:r>
        </a:p>
      </dgm:t>
    </dgm:pt>
    <dgm:pt modelId="{7937A6B3-37E5-4A2A-87BF-8C56C62D6837}" type="parTrans" cxnId="{57D11A8F-172A-4260-9DFC-E012AC72CAE8}">
      <dgm:prSet/>
      <dgm:spPr/>
      <dgm:t>
        <a:bodyPr/>
        <a:lstStyle/>
        <a:p>
          <a:endParaRPr lang="en-US"/>
        </a:p>
      </dgm:t>
    </dgm:pt>
    <dgm:pt modelId="{5AB74740-738E-4F28-9F9C-F97837FE3F95}" type="sibTrans" cxnId="{57D11A8F-172A-4260-9DFC-E012AC72CAE8}">
      <dgm:prSet/>
      <dgm:spPr/>
      <dgm:t>
        <a:bodyPr/>
        <a:lstStyle/>
        <a:p>
          <a:endParaRPr lang="en-US"/>
        </a:p>
      </dgm:t>
    </dgm:pt>
    <dgm:pt modelId="{64CB4C20-91E9-4970-8392-9E345DFB6434}">
      <dgm:prSet/>
      <dgm:spPr/>
      <dgm:t>
        <a:bodyPr/>
        <a:lstStyle/>
        <a:p>
          <a:r>
            <a:rPr lang="en-US"/>
            <a:t>Troubleshooting errors in coding</a:t>
          </a:r>
        </a:p>
      </dgm:t>
    </dgm:pt>
    <dgm:pt modelId="{B314E2E1-EC2C-4710-9C35-91AED0579875}" type="parTrans" cxnId="{C1E1FAEB-F18A-448C-A57B-2E6E99A6AD02}">
      <dgm:prSet/>
      <dgm:spPr/>
      <dgm:t>
        <a:bodyPr/>
        <a:lstStyle/>
        <a:p>
          <a:endParaRPr lang="en-US"/>
        </a:p>
      </dgm:t>
    </dgm:pt>
    <dgm:pt modelId="{52483A3E-784B-47D9-9626-33698DFDD19C}" type="sibTrans" cxnId="{C1E1FAEB-F18A-448C-A57B-2E6E99A6AD02}">
      <dgm:prSet/>
      <dgm:spPr/>
      <dgm:t>
        <a:bodyPr/>
        <a:lstStyle/>
        <a:p>
          <a:endParaRPr lang="en-US"/>
        </a:p>
      </dgm:t>
    </dgm:pt>
    <dgm:pt modelId="{47E5FBF5-1834-4083-809F-3BCB67E82697}">
      <dgm:prSet/>
      <dgm:spPr/>
      <dgm:t>
        <a:bodyPr/>
        <a:lstStyle/>
        <a:p>
          <a:r>
            <a:rPr lang="en-US"/>
            <a:t>Communication tracking</a:t>
          </a:r>
        </a:p>
      </dgm:t>
    </dgm:pt>
    <dgm:pt modelId="{42E00580-2B1F-4D71-8892-C151BC253095}" type="parTrans" cxnId="{0607A04F-F19D-41DC-BE24-26DC693323A0}">
      <dgm:prSet/>
      <dgm:spPr/>
      <dgm:t>
        <a:bodyPr/>
        <a:lstStyle/>
        <a:p>
          <a:endParaRPr lang="en-US"/>
        </a:p>
      </dgm:t>
    </dgm:pt>
    <dgm:pt modelId="{B47A8B19-5B42-4EE5-9E0E-2A4234AABA05}" type="sibTrans" cxnId="{0607A04F-F19D-41DC-BE24-26DC693323A0}">
      <dgm:prSet/>
      <dgm:spPr/>
      <dgm:t>
        <a:bodyPr/>
        <a:lstStyle/>
        <a:p>
          <a:endParaRPr lang="en-US"/>
        </a:p>
      </dgm:t>
    </dgm:pt>
    <dgm:pt modelId="{CDAF34B1-7020-452D-A600-6515DA1254F1}" type="pres">
      <dgm:prSet presAssocID="{53220F73-2548-46DE-966A-E230EBAE27E0}" presName="root" presStyleCnt="0">
        <dgm:presLayoutVars>
          <dgm:dir/>
          <dgm:resizeHandles val="exact"/>
        </dgm:presLayoutVars>
      </dgm:prSet>
      <dgm:spPr/>
    </dgm:pt>
    <dgm:pt modelId="{A3AB4976-8CD0-4D37-A416-FF1352C5E051}" type="pres">
      <dgm:prSet presAssocID="{7F55393B-78BD-4711-8DC7-53142FF61A43}" presName="compNode" presStyleCnt="0"/>
      <dgm:spPr/>
    </dgm:pt>
    <dgm:pt modelId="{4BC99034-C58C-4C27-A993-51351ADE40D0}" type="pres">
      <dgm:prSet presAssocID="{7F55393B-78BD-4711-8DC7-53142FF61A43}" presName="bgRect" presStyleLbl="bgShp" presStyleIdx="0" presStyleCnt="5"/>
      <dgm:spPr/>
    </dgm:pt>
    <dgm:pt modelId="{59E55E8E-151D-4CE8-95BD-E95E91566330}" type="pres">
      <dgm:prSet presAssocID="{7F55393B-78BD-4711-8DC7-53142FF61A4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352FA6A-740D-450A-81C0-F70E3031FEDF}" type="pres">
      <dgm:prSet presAssocID="{7F55393B-78BD-4711-8DC7-53142FF61A43}" presName="spaceRect" presStyleCnt="0"/>
      <dgm:spPr/>
    </dgm:pt>
    <dgm:pt modelId="{E8602C87-331E-458C-9BA5-64B416FFA707}" type="pres">
      <dgm:prSet presAssocID="{7F55393B-78BD-4711-8DC7-53142FF61A43}" presName="parTx" presStyleLbl="revTx" presStyleIdx="0" presStyleCnt="5">
        <dgm:presLayoutVars>
          <dgm:chMax val="0"/>
          <dgm:chPref val="0"/>
        </dgm:presLayoutVars>
      </dgm:prSet>
      <dgm:spPr/>
    </dgm:pt>
    <dgm:pt modelId="{F8066CF9-F4F7-47EA-9477-83088923323E}" type="pres">
      <dgm:prSet presAssocID="{B852C886-0A05-4ED7-9FF0-5C21065F318C}" presName="sibTrans" presStyleCnt="0"/>
      <dgm:spPr/>
    </dgm:pt>
    <dgm:pt modelId="{6264B7D3-A3D3-4966-8A49-8588252DCA0E}" type="pres">
      <dgm:prSet presAssocID="{8AFEB57E-57C0-4F46-BF02-0715A26C02D2}" presName="compNode" presStyleCnt="0"/>
      <dgm:spPr/>
    </dgm:pt>
    <dgm:pt modelId="{8D75B541-63DA-4219-86BE-58F44C9A5A1B}" type="pres">
      <dgm:prSet presAssocID="{8AFEB57E-57C0-4F46-BF02-0715A26C02D2}" presName="bgRect" presStyleLbl="bgShp" presStyleIdx="1" presStyleCnt="5"/>
      <dgm:spPr/>
    </dgm:pt>
    <dgm:pt modelId="{F36C92F2-05E3-466A-B14F-4892885E4182}" type="pres">
      <dgm:prSet presAssocID="{8AFEB57E-57C0-4F46-BF02-0715A26C02D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9FC5515-4F81-4EA6-8F53-628314E8D422}" type="pres">
      <dgm:prSet presAssocID="{8AFEB57E-57C0-4F46-BF02-0715A26C02D2}" presName="spaceRect" presStyleCnt="0"/>
      <dgm:spPr/>
    </dgm:pt>
    <dgm:pt modelId="{A9FC8584-F7BB-4DB8-9B0B-F7059C33BA66}" type="pres">
      <dgm:prSet presAssocID="{8AFEB57E-57C0-4F46-BF02-0715A26C02D2}" presName="parTx" presStyleLbl="revTx" presStyleIdx="1" presStyleCnt="5">
        <dgm:presLayoutVars>
          <dgm:chMax val="0"/>
          <dgm:chPref val="0"/>
        </dgm:presLayoutVars>
      </dgm:prSet>
      <dgm:spPr/>
    </dgm:pt>
    <dgm:pt modelId="{99F39F44-6AC4-48D2-9D03-C2E7F74CE838}" type="pres">
      <dgm:prSet presAssocID="{307C7E02-6069-4BF8-87D9-D97250487629}" presName="sibTrans" presStyleCnt="0"/>
      <dgm:spPr/>
    </dgm:pt>
    <dgm:pt modelId="{DC9B02E6-55A1-4A15-B1E0-0FAFB45C6347}" type="pres">
      <dgm:prSet presAssocID="{D6DF54B7-8501-4C44-9DF9-50465E590294}" presName="compNode" presStyleCnt="0"/>
      <dgm:spPr/>
    </dgm:pt>
    <dgm:pt modelId="{D269CF51-3AB0-424B-9593-D782A6F2B724}" type="pres">
      <dgm:prSet presAssocID="{D6DF54B7-8501-4C44-9DF9-50465E590294}" presName="bgRect" presStyleLbl="bgShp" presStyleIdx="2" presStyleCnt="5"/>
      <dgm:spPr/>
    </dgm:pt>
    <dgm:pt modelId="{30210601-D3C4-442E-9C24-EE3CE1E694BB}" type="pres">
      <dgm:prSet presAssocID="{D6DF54B7-8501-4C44-9DF9-50465E5902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E8C374F-B571-4988-B91F-69D80887D4DB}" type="pres">
      <dgm:prSet presAssocID="{D6DF54B7-8501-4C44-9DF9-50465E590294}" presName="spaceRect" presStyleCnt="0"/>
      <dgm:spPr/>
    </dgm:pt>
    <dgm:pt modelId="{F2209A90-8A54-40CF-BBA0-19D261FE9F03}" type="pres">
      <dgm:prSet presAssocID="{D6DF54B7-8501-4C44-9DF9-50465E590294}" presName="parTx" presStyleLbl="revTx" presStyleIdx="2" presStyleCnt="5">
        <dgm:presLayoutVars>
          <dgm:chMax val="0"/>
          <dgm:chPref val="0"/>
        </dgm:presLayoutVars>
      </dgm:prSet>
      <dgm:spPr/>
    </dgm:pt>
    <dgm:pt modelId="{CF5A94BB-3E06-4DAA-B5B3-4BC069EF43FA}" type="pres">
      <dgm:prSet presAssocID="{5AB74740-738E-4F28-9F9C-F97837FE3F95}" presName="sibTrans" presStyleCnt="0"/>
      <dgm:spPr/>
    </dgm:pt>
    <dgm:pt modelId="{37ACB4B7-C5C9-4440-88E8-92AACF05775F}" type="pres">
      <dgm:prSet presAssocID="{64CB4C20-91E9-4970-8392-9E345DFB6434}" presName="compNode" presStyleCnt="0"/>
      <dgm:spPr/>
    </dgm:pt>
    <dgm:pt modelId="{A149244E-374F-485F-BAD6-C9AC3454C777}" type="pres">
      <dgm:prSet presAssocID="{64CB4C20-91E9-4970-8392-9E345DFB6434}" presName="bgRect" presStyleLbl="bgShp" presStyleIdx="3" presStyleCnt="5"/>
      <dgm:spPr/>
    </dgm:pt>
    <dgm:pt modelId="{5A257EC1-3D24-438B-B8B9-2519D994F578}" type="pres">
      <dgm:prSet presAssocID="{64CB4C20-91E9-4970-8392-9E345DFB643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E18234A-CF00-45F3-BDE3-89E6D29A149A}" type="pres">
      <dgm:prSet presAssocID="{64CB4C20-91E9-4970-8392-9E345DFB6434}" presName="spaceRect" presStyleCnt="0"/>
      <dgm:spPr/>
    </dgm:pt>
    <dgm:pt modelId="{4AB3B3C9-8D07-4EDF-8877-30E51ACB012F}" type="pres">
      <dgm:prSet presAssocID="{64CB4C20-91E9-4970-8392-9E345DFB6434}" presName="parTx" presStyleLbl="revTx" presStyleIdx="3" presStyleCnt="5">
        <dgm:presLayoutVars>
          <dgm:chMax val="0"/>
          <dgm:chPref val="0"/>
        </dgm:presLayoutVars>
      </dgm:prSet>
      <dgm:spPr/>
    </dgm:pt>
    <dgm:pt modelId="{7B90677C-5698-4AEC-BE3F-632B244CC83D}" type="pres">
      <dgm:prSet presAssocID="{52483A3E-784B-47D9-9626-33698DFDD19C}" presName="sibTrans" presStyleCnt="0"/>
      <dgm:spPr/>
    </dgm:pt>
    <dgm:pt modelId="{5A0F4CD4-5738-493B-A04F-785DA8D9A09F}" type="pres">
      <dgm:prSet presAssocID="{47E5FBF5-1834-4083-809F-3BCB67E82697}" presName="compNode" presStyleCnt="0"/>
      <dgm:spPr/>
    </dgm:pt>
    <dgm:pt modelId="{D95A6D7F-3FDA-47FA-80AA-E011AC25ADDE}" type="pres">
      <dgm:prSet presAssocID="{47E5FBF5-1834-4083-809F-3BCB67E82697}" presName="bgRect" presStyleLbl="bgShp" presStyleIdx="4" presStyleCnt="5"/>
      <dgm:spPr/>
    </dgm:pt>
    <dgm:pt modelId="{AE3FAD3E-F00E-4F53-871B-226869BB8A3C}" type="pres">
      <dgm:prSet presAssocID="{47E5FBF5-1834-4083-809F-3BCB67E826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EAD8938-C32C-4A44-80BB-8FD3A3D6E2D0}" type="pres">
      <dgm:prSet presAssocID="{47E5FBF5-1834-4083-809F-3BCB67E82697}" presName="spaceRect" presStyleCnt="0"/>
      <dgm:spPr/>
    </dgm:pt>
    <dgm:pt modelId="{7E5E7E0D-5242-4B52-9BA5-6659D5292B0B}" type="pres">
      <dgm:prSet presAssocID="{47E5FBF5-1834-4083-809F-3BCB67E826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F1C60B-5691-42B9-BF7E-00A32172F8C6}" type="presOf" srcId="{64CB4C20-91E9-4970-8392-9E345DFB6434}" destId="{4AB3B3C9-8D07-4EDF-8877-30E51ACB012F}" srcOrd="0" destOrd="0" presId="urn:microsoft.com/office/officeart/2018/2/layout/IconVerticalSolidList"/>
    <dgm:cxn modelId="{D2C9D261-F379-4921-9BE4-14D2B409C493}" srcId="{53220F73-2548-46DE-966A-E230EBAE27E0}" destId="{8AFEB57E-57C0-4F46-BF02-0715A26C02D2}" srcOrd="1" destOrd="0" parTransId="{064B4669-A8FD-4767-906C-0AFEE5F12CCB}" sibTransId="{307C7E02-6069-4BF8-87D9-D97250487629}"/>
    <dgm:cxn modelId="{0607A04F-F19D-41DC-BE24-26DC693323A0}" srcId="{53220F73-2548-46DE-966A-E230EBAE27E0}" destId="{47E5FBF5-1834-4083-809F-3BCB67E82697}" srcOrd="4" destOrd="0" parTransId="{42E00580-2B1F-4D71-8892-C151BC253095}" sibTransId="{B47A8B19-5B42-4EE5-9E0E-2A4234AABA05}"/>
    <dgm:cxn modelId="{0A4BE370-5A99-4B1E-9F8C-214FF52149A3}" srcId="{53220F73-2548-46DE-966A-E230EBAE27E0}" destId="{7F55393B-78BD-4711-8DC7-53142FF61A43}" srcOrd="0" destOrd="0" parTransId="{13712F22-B41A-4F25-8065-80E37C94A2A6}" sibTransId="{B852C886-0A05-4ED7-9FF0-5C21065F318C}"/>
    <dgm:cxn modelId="{AF20B453-55B9-41F8-BB56-B13881D96E8A}" type="presOf" srcId="{7F55393B-78BD-4711-8DC7-53142FF61A43}" destId="{E8602C87-331E-458C-9BA5-64B416FFA707}" srcOrd="0" destOrd="0" presId="urn:microsoft.com/office/officeart/2018/2/layout/IconVerticalSolidList"/>
    <dgm:cxn modelId="{57D11A8F-172A-4260-9DFC-E012AC72CAE8}" srcId="{53220F73-2548-46DE-966A-E230EBAE27E0}" destId="{D6DF54B7-8501-4C44-9DF9-50465E590294}" srcOrd="2" destOrd="0" parTransId="{7937A6B3-37E5-4A2A-87BF-8C56C62D6837}" sibTransId="{5AB74740-738E-4F28-9F9C-F97837FE3F95}"/>
    <dgm:cxn modelId="{B079B6BB-4BFB-4569-9B4F-6EBC26E2E901}" type="presOf" srcId="{D6DF54B7-8501-4C44-9DF9-50465E590294}" destId="{F2209A90-8A54-40CF-BBA0-19D261FE9F03}" srcOrd="0" destOrd="0" presId="urn:microsoft.com/office/officeart/2018/2/layout/IconVerticalSolidList"/>
    <dgm:cxn modelId="{AAB982BC-8745-4AD7-B2CC-8ADF097E6AFF}" type="presOf" srcId="{8AFEB57E-57C0-4F46-BF02-0715A26C02D2}" destId="{A9FC8584-F7BB-4DB8-9B0B-F7059C33BA66}" srcOrd="0" destOrd="0" presId="urn:microsoft.com/office/officeart/2018/2/layout/IconVerticalSolidList"/>
    <dgm:cxn modelId="{A9D39CC4-221E-4232-A141-A6A7E1CD33BC}" type="presOf" srcId="{47E5FBF5-1834-4083-809F-3BCB67E82697}" destId="{7E5E7E0D-5242-4B52-9BA5-6659D5292B0B}" srcOrd="0" destOrd="0" presId="urn:microsoft.com/office/officeart/2018/2/layout/IconVerticalSolidList"/>
    <dgm:cxn modelId="{8CC18FD7-37CF-40C9-A8FB-E17AFAAF9F2C}" type="presOf" srcId="{53220F73-2548-46DE-966A-E230EBAE27E0}" destId="{CDAF34B1-7020-452D-A600-6515DA1254F1}" srcOrd="0" destOrd="0" presId="urn:microsoft.com/office/officeart/2018/2/layout/IconVerticalSolidList"/>
    <dgm:cxn modelId="{C1E1FAEB-F18A-448C-A57B-2E6E99A6AD02}" srcId="{53220F73-2548-46DE-966A-E230EBAE27E0}" destId="{64CB4C20-91E9-4970-8392-9E345DFB6434}" srcOrd="3" destOrd="0" parTransId="{B314E2E1-EC2C-4710-9C35-91AED0579875}" sibTransId="{52483A3E-784B-47D9-9626-33698DFDD19C}"/>
    <dgm:cxn modelId="{AEB89502-6FB5-42B6-B396-5E85F3D87260}" type="presParOf" srcId="{CDAF34B1-7020-452D-A600-6515DA1254F1}" destId="{A3AB4976-8CD0-4D37-A416-FF1352C5E051}" srcOrd="0" destOrd="0" presId="urn:microsoft.com/office/officeart/2018/2/layout/IconVerticalSolidList"/>
    <dgm:cxn modelId="{82D4177A-F169-4520-83BF-40BE44464584}" type="presParOf" srcId="{A3AB4976-8CD0-4D37-A416-FF1352C5E051}" destId="{4BC99034-C58C-4C27-A993-51351ADE40D0}" srcOrd="0" destOrd="0" presId="urn:microsoft.com/office/officeart/2018/2/layout/IconVerticalSolidList"/>
    <dgm:cxn modelId="{B7DAD1B4-C1FC-42B8-9246-A2607BAD67E8}" type="presParOf" srcId="{A3AB4976-8CD0-4D37-A416-FF1352C5E051}" destId="{59E55E8E-151D-4CE8-95BD-E95E91566330}" srcOrd="1" destOrd="0" presId="urn:microsoft.com/office/officeart/2018/2/layout/IconVerticalSolidList"/>
    <dgm:cxn modelId="{8B8498C3-A611-4109-ADBD-289CC439B5A5}" type="presParOf" srcId="{A3AB4976-8CD0-4D37-A416-FF1352C5E051}" destId="{2352FA6A-740D-450A-81C0-F70E3031FEDF}" srcOrd="2" destOrd="0" presId="urn:microsoft.com/office/officeart/2018/2/layout/IconVerticalSolidList"/>
    <dgm:cxn modelId="{F2D74C54-C11B-4BB2-A54C-74523C74EB5B}" type="presParOf" srcId="{A3AB4976-8CD0-4D37-A416-FF1352C5E051}" destId="{E8602C87-331E-458C-9BA5-64B416FFA707}" srcOrd="3" destOrd="0" presId="urn:microsoft.com/office/officeart/2018/2/layout/IconVerticalSolidList"/>
    <dgm:cxn modelId="{C55EC09B-F178-4552-85EE-BA726AC59B6D}" type="presParOf" srcId="{CDAF34B1-7020-452D-A600-6515DA1254F1}" destId="{F8066CF9-F4F7-47EA-9477-83088923323E}" srcOrd="1" destOrd="0" presId="urn:microsoft.com/office/officeart/2018/2/layout/IconVerticalSolidList"/>
    <dgm:cxn modelId="{6538B220-FD41-42E5-8B51-9E38F290CA0B}" type="presParOf" srcId="{CDAF34B1-7020-452D-A600-6515DA1254F1}" destId="{6264B7D3-A3D3-4966-8A49-8588252DCA0E}" srcOrd="2" destOrd="0" presId="urn:microsoft.com/office/officeart/2018/2/layout/IconVerticalSolidList"/>
    <dgm:cxn modelId="{54238018-0683-46D6-8191-421618B4FDAC}" type="presParOf" srcId="{6264B7D3-A3D3-4966-8A49-8588252DCA0E}" destId="{8D75B541-63DA-4219-86BE-58F44C9A5A1B}" srcOrd="0" destOrd="0" presId="urn:microsoft.com/office/officeart/2018/2/layout/IconVerticalSolidList"/>
    <dgm:cxn modelId="{A352DC3C-AE96-4D99-B369-EE06B58F2253}" type="presParOf" srcId="{6264B7D3-A3D3-4966-8A49-8588252DCA0E}" destId="{F36C92F2-05E3-466A-B14F-4892885E4182}" srcOrd="1" destOrd="0" presId="urn:microsoft.com/office/officeart/2018/2/layout/IconVerticalSolidList"/>
    <dgm:cxn modelId="{99AB4502-D017-4FA6-B35E-A6F3037AC8A1}" type="presParOf" srcId="{6264B7D3-A3D3-4966-8A49-8588252DCA0E}" destId="{99FC5515-4F81-4EA6-8F53-628314E8D422}" srcOrd="2" destOrd="0" presId="urn:microsoft.com/office/officeart/2018/2/layout/IconVerticalSolidList"/>
    <dgm:cxn modelId="{3E22BEE1-BB7A-43F4-97AA-8658C9524025}" type="presParOf" srcId="{6264B7D3-A3D3-4966-8A49-8588252DCA0E}" destId="{A9FC8584-F7BB-4DB8-9B0B-F7059C33BA66}" srcOrd="3" destOrd="0" presId="urn:microsoft.com/office/officeart/2018/2/layout/IconVerticalSolidList"/>
    <dgm:cxn modelId="{68A34AD3-3FF8-408D-A7D7-B0A7E8C44BBA}" type="presParOf" srcId="{CDAF34B1-7020-452D-A600-6515DA1254F1}" destId="{99F39F44-6AC4-48D2-9D03-C2E7F74CE838}" srcOrd="3" destOrd="0" presId="urn:microsoft.com/office/officeart/2018/2/layout/IconVerticalSolidList"/>
    <dgm:cxn modelId="{C3EFC091-3C7A-4302-BFCE-98C13E72D9B7}" type="presParOf" srcId="{CDAF34B1-7020-452D-A600-6515DA1254F1}" destId="{DC9B02E6-55A1-4A15-B1E0-0FAFB45C6347}" srcOrd="4" destOrd="0" presId="urn:microsoft.com/office/officeart/2018/2/layout/IconVerticalSolidList"/>
    <dgm:cxn modelId="{AB34A895-2001-455C-9A55-83EF25D2DD50}" type="presParOf" srcId="{DC9B02E6-55A1-4A15-B1E0-0FAFB45C6347}" destId="{D269CF51-3AB0-424B-9593-D782A6F2B724}" srcOrd="0" destOrd="0" presId="urn:microsoft.com/office/officeart/2018/2/layout/IconVerticalSolidList"/>
    <dgm:cxn modelId="{F0279FBD-B422-4195-ABDE-00ED6711E214}" type="presParOf" srcId="{DC9B02E6-55A1-4A15-B1E0-0FAFB45C6347}" destId="{30210601-D3C4-442E-9C24-EE3CE1E694BB}" srcOrd="1" destOrd="0" presId="urn:microsoft.com/office/officeart/2018/2/layout/IconVerticalSolidList"/>
    <dgm:cxn modelId="{6B39ABD1-31DC-4D41-8440-3310AF1341CB}" type="presParOf" srcId="{DC9B02E6-55A1-4A15-B1E0-0FAFB45C6347}" destId="{AE8C374F-B571-4988-B91F-69D80887D4DB}" srcOrd="2" destOrd="0" presId="urn:microsoft.com/office/officeart/2018/2/layout/IconVerticalSolidList"/>
    <dgm:cxn modelId="{485ADF4E-9A7A-4799-A2AB-C576703DA607}" type="presParOf" srcId="{DC9B02E6-55A1-4A15-B1E0-0FAFB45C6347}" destId="{F2209A90-8A54-40CF-BBA0-19D261FE9F03}" srcOrd="3" destOrd="0" presId="urn:microsoft.com/office/officeart/2018/2/layout/IconVerticalSolidList"/>
    <dgm:cxn modelId="{BA556742-352E-4B69-BC4F-4574DA32DB0A}" type="presParOf" srcId="{CDAF34B1-7020-452D-A600-6515DA1254F1}" destId="{CF5A94BB-3E06-4DAA-B5B3-4BC069EF43FA}" srcOrd="5" destOrd="0" presId="urn:microsoft.com/office/officeart/2018/2/layout/IconVerticalSolidList"/>
    <dgm:cxn modelId="{40DC8FD9-25A6-4FD8-87A1-1AA964F4EF6D}" type="presParOf" srcId="{CDAF34B1-7020-452D-A600-6515DA1254F1}" destId="{37ACB4B7-C5C9-4440-88E8-92AACF05775F}" srcOrd="6" destOrd="0" presId="urn:microsoft.com/office/officeart/2018/2/layout/IconVerticalSolidList"/>
    <dgm:cxn modelId="{F2189F54-4425-451C-8652-E7BF41464654}" type="presParOf" srcId="{37ACB4B7-C5C9-4440-88E8-92AACF05775F}" destId="{A149244E-374F-485F-BAD6-C9AC3454C777}" srcOrd="0" destOrd="0" presId="urn:microsoft.com/office/officeart/2018/2/layout/IconVerticalSolidList"/>
    <dgm:cxn modelId="{BE4FDE5C-D327-49AC-8E9F-6F051F117E31}" type="presParOf" srcId="{37ACB4B7-C5C9-4440-88E8-92AACF05775F}" destId="{5A257EC1-3D24-438B-B8B9-2519D994F578}" srcOrd="1" destOrd="0" presId="urn:microsoft.com/office/officeart/2018/2/layout/IconVerticalSolidList"/>
    <dgm:cxn modelId="{C031EDFF-23DC-4B5B-8AE7-B11E1A61FEB0}" type="presParOf" srcId="{37ACB4B7-C5C9-4440-88E8-92AACF05775F}" destId="{0E18234A-CF00-45F3-BDE3-89E6D29A149A}" srcOrd="2" destOrd="0" presId="urn:microsoft.com/office/officeart/2018/2/layout/IconVerticalSolidList"/>
    <dgm:cxn modelId="{1FD9665C-0B44-496D-BF9F-22DC86848A5E}" type="presParOf" srcId="{37ACB4B7-C5C9-4440-88E8-92AACF05775F}" destId="{4AB3B3C9-8D07-4EDF-8877-30E51ACB012F}" srcOrd="3" destOrd="0" presId="urn:microsoft.com/office/officeart/2018/2/layout/IconVerticalSolidList"/>
    <dgm:cxn modelId="{109A177C-CB18-4D99-9C91-47D7EC7F6DDB}" type="presParOf" srcId="{CDAF34B1-7020-452D-A600-6515DA1254F1}" destId="{7B90677C-5698-4AEC-BE3F-632B244CC83D}" srcOrd="7" destOrd="0" presId="urn:microsoft.com/office/officeart/2018/2/layout/IconVerticalSolidList"/>
    <dgm:cxn modelId="{7FFC72B9-63AE-4B24-89AD-AFD7D9D6CD57}" type="presParOf" srcId="{CDAF34B1-7020-452D-A600-6515DA1254F1}" destId="{5A0F4CD4-5738-493B-A04F-785DA8D9A09F}" srcOrd="8" destOrd="0" presId="urn:microsoft.com/office/officeart/2018/2/layout/IconVerticalSolidList"/>
    <dgm:cxn modelId="{177E0691-9A42-4D63-A48B-A40FC7788539}" type="presParOf" srcId="{5A0F4CD4-5738-493B-A04F-785DA8D9A09F}" destId="{D95A6D7F-3FDA-47FA-80AA-E011AC25ADDE}" srcOrd="0" destOrd="0" presId="urn:microsoft.com/office/officeart/2018/2/layout/IconVerticalSolidList"/>
    <dgm:cxn modelId="{397F70D3-89B2-45D5-9AD5-A8F061BF0270}" type="presParOf" srcId="{5A0F4CD4-5738-493B-A04F-785DA8D9A09F}" destId="{AE3FAD3E-F00E-4F53-871B-226869BB8A3C}" srcOrd="1" destOrd="0" presId="urn:microsoft.com/office/officeart/2018/2/layout/IconVerticalSolidList"/>
    <dgm:cxn modelId="{3E0D4460-0F2C-45E1-A228-402BF017AC52}" type="presParOf" srcId="{5A0F4CD4-5738-493B-A04F-785DA8D9A09F}" destId="{8EAD8938-C32C-4A44-80BB-8FD3A3D6E2D0}" srcOrd="2" destOrd="0" presId="urn:microsoft.com/office/officeart/2018/2/layout/IconVerticalSolidList"/>
    <dgm:cxn modelId="{A826E976-DEBB-4A05-A244-CC2768D030ED}" type="presParOf" srcId="{5A0F4CD4-5738-493B-A04F-785DA8D9A09F}" destId="{7E5E7E0D-5242-4B52-9BA5-6659D5292B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47DCE-577F-49B3-9808-6D7C1AB4A7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41B503-920C-4D3E-BB1E-2D3C5E80E824}">
      <dgm:prSet/>
      <dgm:spPr/>
      <dgm:t>
        <a:bodyPr/>
        <a:lstStyle/>
        <a:p>
          <a:r>
            <a:rPr lang="en-US"/>
            <a:t>It is an amazing hands-on </a:t>
          </a:r>
          <a:r>
            <a:rPr lang="en-US" b="0" i="0" baseline="0"/>
            <a:t>experience working on virtual environment.</a:t>
          </a:r>
          <a:endParaRPr lang="en-US"/>
        </a:p>
      </dgm:t>
    </dgm:pt>
    <dgm:pt modelId="{B0649696-BAD4-4498-A8DB-7F02CDC31350}" type="parTrans" cxnId="{A2F7383F-52DA-41DC-96C8-9BB3C6EBE581}">
      <dgm:prSet/>
      <dgm:spPr/>
      <dgm:t>
        <a:bodyPr/>
        <a:lstStyle/>
        <a:p>
          <a:endParaRPr lang="en-US"/>
        </a:p>
      </dgm:t>
    </dgm:pt>
    <dgm:pt modelId="{20720C0C-5946-4D4C-A08A-FC2F4B1FCB5F}" type="sibTrans" cxnId="{A2F7383F-52DA-41DC-96C8-9BB3C6EBE581}">
      <dgm:prSet/>
      <dgm:spPr/>
      <dgm:t>
        <a:bodyPr/>
        <a:lstStyle/>
        <a:p>
          <a:endParaRPr lang="en-US"/>
        </a:p>
      </dgm:t>
    </dgm:pt>
    <dgm:pt modelId="{7FEF9CD2-333C-4D88-AE6D-07C69E3FC0EB}">
      <dgm:prSet/>
      <dgm:spPr/>
      <dgm:t>
        <a:bodyPr/>
        <a:lstStyle/>
        <a:p>
          <a:r>
            <a:rPr lang="en-US"/>
            <a:t>Applications and process tracking experiences are helpful in future career.</a:t>
          </a:r>
        </a:p>
      </dgm:t>
    </dgm:pt>
    <dgm:pt modelId="{CFF246C8-A97A-4D30-94A0-B2D67A2C5ADA}" type="parTrans" cxnId="{A6B01F03-48F4-47E1-A6BC-7E44B211B142}">
      <dgm:prSet/>
      <dgm:spPr/>
      <dgm:t>
        <a:bodyPr/>
        <a:lstStyle/>
        <a:p>
          <a:endParaRPr lang="en-US"/>
        </a:p>
      </dgm:t>
    </dgm:pt>
    <dgm:pt modelId="{29020B43-E637-4833-8440-88B18768749E}" type="sibTrans" cxnId="{A6B01F03-48F4-47E1-A6BC-7E44B211B142}">
      <dgm:prSet/>
      <dgm:spPr/>
      <dgm:t>
        <a:bodyPr/>
        <a:lstStyle/>
        <a:p>
          <a:endParaRPr lang="en-US"/>
        </a:p>
      </dgm:t>
    </dgm:pt>
    <dgm:pt modelId="{67591CA1-070E-4EBA-B2EE-9FD9688A066E}">
      <dgm:prSet/>
      <dgm:spPr/>
      <dgm:t>
        <a:bodyPr/>
        <a:lstStyle/>
        <a:p>
          <a:r>
            <a:rPr lang="en-US" b="0" i="0" baseline="0"/>
            <a:t>The project is hands on training for beginner media communication and  network security. </a:t>
          </a:r>
          <a:endParaRPr lang="en-US"/>
        </a:p>
      </dgm:t>
    </dgm:pt>
    <dgm:pt modelId="{E98725C8-1198-49E6-965E-75E9CDAF5DF4}" type="parTrans" cxnId="{CFF9086C-72C8-4C72-9E43-31E387E8007F}">
      <dgm:prSet/>
      <dgm:spPr/>
      <dgm:t>
        <a:bodyPr/>
        <a:lstStyle/>
        <a:p>
          <a:endParaRPr lang="en-US"/>
        </a:p>
      </dgm:t>
    </dgm:pt>
    <dgm:pt modelId="{6B46FB20-E05C-442C-9B66-5E8597582E42}" type="sibTrans" cxnId="{CFF9086C-72C8-4C72-9E43-31E387E8007F}">
      <dgm:prSet/>
      <dgm:spPr/>
      <dgm:t>
        <a:bodyPr/>
        <a:lstStyle/>
        <a:p>
          <a:endParaRPr lang="en-US"/>
        </a:p>
      </dgm:t>
    </dgm:pt>
    <dgm:pt modelId="{9118D323-A616-4A92-BA40-2D278175EE88}" type="pres">
      <dgm:prSet presAssocID="{5E647DCE-577F-49B3-9808-6D7C1AB4A754}" presName="root" presStyleCnt="0">
        <dgm:presLayoutVars>
          <dgm:dir/>
          <dgm:resizeHandles val="exact"/>
        </dgm:presLayoutVars>
      </dgm:prSet>
      <dgm:spPr/>
    </dgm:pt>
    <dgm:pt modelId="{887EAE8D-C5AC-4C21-BEC1-F5B4204829ED}" type="pres">
      <dgm:prSet presAssocID="{2541B503-920C-4D3E-BB1E-2D3C5E80E824}" presName="compNode" presStyleCnt="0"/>
      <dgm:spPr/>
    </dgm:pt>
    <dgm:pt modelId="{53A46AF9-8134-4106-B897-EC7E84C8F1D0}" type="pres">
      <dgm:prSet presAssocID="{2541B503-920C-4D3E-BB1E-2D3C5E80E824}" presName="bgRect" presStyleLbl="bgShp" presStyleIdx="0" presStyleCnt="3"/>
      <dgm:spPr/>
    </dgm:pt>
    <dgm:pt modelId="{48A0F2ED-5E40-4B94-93C5-2634E356A989}" type="pres">
      <dgm:prSet presAssocID="{2541B503-920C-4D3E-BB1E-2D3C5E80E8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EA4FB03-1334-408C-B788-957DC435AA83}" type="pres">
      <dgm:prSet presAssocID="{2541B503-920C-4D3E-BB1E-2D3C5E80E824}" presName="spaceRect" presStyleCnt="0"/>
      <dgm:spPr/>
    </dgm:pt>
    <dgm:pt modelId="{43AA2915-1E90-4AA6-88DD-1F08F7109F39}" type="pres">
      <dgm:prSet presAssocID="{2541B503-920C-4D3E-BB1E-2D3C5E80E824}" presName="parTx" presStyleLbl="revTx" presStyleIdx="0" presStyleCnt="3">
        <dgm:presLayoutVars>
          <dgm:chMax val="0"/>
          <dgm:chPref val="0"/>
        </dgm:presLayoutVars>
      </dgm:prSet>
      <dgm:spPr/>
    </dgm:pt>
    <dgm:pt modelId="{0025A299-0E91-413C-B07A-9AA80CF6E6B2}" type="pres">
      <dgm:prSet presAssocID="{20720C0C-5946-4D4C-A08A-FC2F4B1FCB5F}" presName="sibTrans" presStyleCnt="0"/>
      <dgm:spPr/>
    </dgm:pt>
    <dgm:pt modelId="{DF752E95-0155-458C-B539-D0E9DFEE128C}" type="pres">
      <dgm:prSet presAssocID="{7FEF9CD2-333C-4D88-AE6D-07C69E3FC0EB}" presName="compNode" presStyleCnt="0"/>
      <dgm:spPr/>
    </dgm:pt>
    <dgm:pt modelId="{D1418267-F5B5-4B03-BB67-C605E2B73DB3}" type="pres">
      <dgm:prSet presAssocID="{7FEF9CD2-333C-4D88-AE6D-07C69E3FC0EB}" presName="bgRect" presStyleLbl="bgShp" presStyleIdx="1" presStyleCnt="3"/>
      <dgm:spPr/>
    </dgm:pt>
    <dgm:pt modelId="{53E6A000-10D6-4470-B85C-667BD7CE4A2D}" type="pres">
      <dgm:prSet presAssocID="{7FEF9CD2-333C-4D88-AE6D-07C69E3FC0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810F5242-0AED-424B-815E-1676028499A3}" type="pres">
      <dgm:prSet presAssocID="{7FEF9CD2-333C-4D88-AE6D-07C69E3FC0EB}" presName="spaceRect" presStyleCnt="0"/>
      <dgm:spPr/>
    </dgm:pt>
    <dgm:pt modelId="{7A193EF4-7212-44D9-8CD7-1AF5CF6042B9}" type="pres">
      <dgm:prSet presAssocID="{7FEF9CD2-333C-4D88-AE6D-07C69E3FC0EB}" presName="parTx" presStyleLbl="revTx" presStyleIdx="1" presStyleCnt="3">
        <dgm:presLayoutVars>
          <dgm:chMax val="0"/>
          <dgm:chPref val="0"/>
        </dgm:presLayoutVars>
      </dgm:prSet>
      <dgm:spPr/>
    </dgm:pt>
    <dgm:pt modelId="{651C4C02-519C-41AD-A3DB-61A4C36EEF6B}" type="pres">
      <dgm:prSet presAssocID="{29020B43-E637-4833-8440-88B18768749E}" presName="sibTrans" presStyleCnt="0"/>
      <dgm:spPr/>
    </dgm:pt>
    <dgm:pt modelId="{6FA6995E-1EE2-483A-845E-2A77364144EB}" type="pres">
      <dgm:prSet presAssocID="{67591CA1-070E-4EBA-B2EE-9FD9688A066E}" presName="compNode" presStyleCnt="0"/>
      <dgm:spPr/>
    </dgm:pt>
    <dgm:pt modelId="{939FB3E0-EE95-49C8-81AF-D3CC8C877B5F}" type="pres">
      <dgm:prSet presAssocID="{67591CA1-070E-4EBA-B2EE-9FD9688A066E}" presName="bgRect" presStyleLbl="bgShp" presStyleIdx="2" presStyleCnt="3"/>
      <dgm:spPr/>
    </dgm:pt>
    <dgm:pt modelId="{D2843A76-B8E9-4E18-BBE6-38039E43E11D}" type="pres">
      <dgm:prSet presAssocID="{67591CA1-070E-4EBA-B2EE-9FD9688A06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93606265-B19B-46AD-9207-C6C6B2A13FDE}" type="pres">
      <dgm:prSet presAssocID="{67591CA1-070E-4EBA-B2EE-9FD9688A066E}" presName="spaceRect" presStyleCnt="0"/>
      <dgm:spPr/>
    </dgm:pt>
    <dgm:pt modelId="{37F169EB-E451-40EF-9E45-CD20A0C55605}" type="pres">
      <dgm:prSet presAssocID="{67591CA1-070E-4EBA-B2EE-9FD9688A06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B01F03-48F4-47E1-A6BC-7E44B211B142}" srcId="{5E647DCE-577F-49B3-9808-6D7C1AB4A754}" destId="{7FEF9CD2-333C-4D88-AE6D-07C69E3FC0EB}" srcOrd="1" destOrd="0" parTransId="{CFF246C8-A97A-4D30-94A0-B2D67A2C5ADA}" sibTransId="{29020B43-E637-4833-8440-88B18768749E}"/>
    <dgm:cxn modelId="{A2F7383F-52DA-41DC-96C8-9BB3C6EBE581}" srcId="{5E647DCE-577F-49B3-9808-6D7C1AB4A754}" destId="{2541B503-920C-4D3E-BB1E-2D3C5E80E824}" srcOrd="0" destOrd="0" parTransId="{B0649696-BAD4-4498-A8DB-7F02CDC31350}" sibTransId="{20720C0C-5946-4D4C-A08A-FC2F4B1FCB5F}"/>
    <dgm:cxn modelId="{4AA90448-FBED-41E6-81A8-4D533425E8CD}" type="presOf" srcId="{67591CA1-070E-4EBA-B2EE-9FD9688A066E}" destId="{37F169EB-E451-40EF-9E45-CD20A0C55605}" srcOrd="0" destOrd="0" presId="urn:microsoft.com/office/officeart/2018/2/layout/IconVerticalSolidList"/>
    <dgm:cxn modelId="{CFF9086C-72C8-4C72-9E43-31E387E8007F}" srcId="{5E647DCE-577F-49B3-9808-6D7C1AB4A754}" destId="{67591CA1-070E-4EBA-B2EE-9FD9688A066E}" srcOrd="2" destOrd="0" parTransId="{E98725C8-1198-49E6-965E-75E9CDAF5DF4}" sibTransId="{6B46FB20-E05C-442C-9B66-5E8597582E42}"/>
    <dgm:cxn modelId="{76393D51-8648-417C-BE73-89EFABA3CA29}" type="presOf" srcId="{7FEF9CD2-333C-4D88-AE6D-07C69E3FC0EB}" destId="{7A193EF4-7212-44D9-8CD7-1AF5CF6042B9}" srcOrd="0" destOrd="0" presId="urn:microsoft.com/office/officeart/2018/2/layout/IconVerticalSolidList"/>
    <dgm:cxn modelId="{B50AF2E2-0BA9-4B3B-BF20-95AC4171070E}" type="presOf" srcId="{5E647DCE-577F-49B3-9808-6D7C1AB4A754}" destId="{9118D323-A616-4A92-BA40-2D278175EE88}" srcOrd="0" destOrd="0" presId="urn:microsoft.com/office/officeart/2018/2/layout/IconVerticalSolidList"/>
    <dgm:cxn modelId="{4CCAFEEE-DB1F-457E-87C4-26A119510436}" type="presOf" srcId="{2541B503-920C-4D3E-BB1E-2D3C5E80E824}" destId="{43AA2915-1E90-4AA6-88DD-1F08F7109F39}" srcOrd="0" destOrd="0" presId="urn:microsoft.com/office/officeart/2018/2/layout/IconVerticalSolidList"/>
    <dgm:cxn modelId="{44506546-A79B-4E53-93AE-7F71A72C6F26}" type="presParOf" srcId="{9118D323-A616-4A92-BA40-2D278175EE88}" destId="{887EAE8D-C5AC-4C21-BEC1-F5B4204829ED}" srcOrd="0" destOrd="0" presId="urn:microsoft.com/office/officeart/2018/2/layout/IconVerticalSolidList"/>
    <dgm:cxn modelId="{A269EB83-4C54-406F-9ECB-DCF04A202B62}" type="presParOf" srcId="{887EAE8D-C5AC-4C21-BEC1-F5B4204829ED}" destId="{53A46AF9-8134-4106-B897-EC7E84C8F1D0}" srcOrd="0" destOrd="0" presId="urn:microsoft.com/office/officeart/2018/2/layout/IconVerticalSolidList"/>
    <dgm:cxn modelId="{5FD6DEC1-F092-4B44-9726-1559349AD7C0}" type="presParOf" srcId="{887EAE8D-C5AC-4C21-BEC1-F5B4204829ED}" destId="{48A0F2ED-5E40-4B94-93C5-2634E356A989}" srcOrd="1" destOrd="0" presId="urn:microsoft.com/office/officeart/2018/2/layout/IconVerticalSolidList"/>
    <dgm:cxn modelId="{B7CE36D5-58A7-4049-B4D0-CC715EF68271}" type="presParOf" srcId="{887EAE8D-C5AC-4C21-BEC1-F5B4204829ED}" destId="{AEA4FB03-1334-408C-B788-957DC435AA83}" srcOrd="2" destOrd="0" presId="urn:microsoft.com/office/officeart/2018/2/layout/IconVerticalSolidList"/>
    <dgm:cxn modelId="{EEB68579-0982-4D87-9216-C204EB5A71AA}" type="presParOf" srcId="{887EAE8D-C5AC-4C21-BEC1-F5B4204829ED}" destId="{43AA2915-1E90-4AA6-88DD-1F08F7109F39}" srcOrd="3" destOrd="0" presId="urn:microsoft.com/office/officeart/2018/2/layout/IconVerticalSolidList"/>
    <dgm:cxn modelId="{F16D24C7-C19D-41F6-8CFA-25E0E5891332}" type="presParOf" srcId="{9118D323-A616-4A92-BA40-2D278175EE88}" destId="{0025A299-0E91-413C-B07A-9AA80CF6E6B2}" srcOrd="1" destOrd="0" presId="urn:microsoft.com/office/officeart/2018/2/layout/IconVerticalSolidList"/>
    <dgm:cxn modelId="{9C765D48-3105-4C44-8C9B-0A4AF1D43821}" type="presParOf" srcId="{9118D323-A616-4A92-BA40-2D278175EE88}" destId="{DF752E95-0155-458C-B539-D0E9DFEE128C}" srcOrd="2" destOrd="0" presId="urn:microsoft.com/office/officeart/2018/2/layout/IconVerticalSolidList"/>
    <dgm:cxn modelId="{3E5668E0-4FB4-470C-88BA-AF3EC26A0B32}" type="presParOf" srcId="{DF752E95-0155-458C-B539-D0E9DFEE128C}" destId="{D1418267-F5B5-4B03-BB67-C605E2B73DB3}" srcOrd="0" destOrd="0" presId="urn:microsoft.com/office/officeart/2018/2/layout/IconVerticalSolidList"/>
    <dgm:cxn modelId="{A38BAC86-10B2-44EC-A04A-E699739E2F15}" type="presParOf" srcId="{DF752E95-0155-458C-B539-D0E9DFEE128C}" destId="{53E6A000-10D6-4470-B85C-667BD7CE4A2D}" srcOrd="1" destOrd="0" presId="urn:microsoft.com/office/officeart/2018/2/layout/IconVerticalSolidList"/>
    <dgm:cxn modelId="{7DC84D34-7022-4A05-A5F1-C986F07B83F6}" type="presParOf" srcId="{DF752E95-0155-458C-B539-D0E9DFEE128C}" destId="{810F5242-0AED-424B-815E-1676028499A3}" srcOrd="2" destOrd="0" presId="urn:microsoft.com/office/officeart/2018/2/layout/IconVerticalSolidList"/>
    <dgm:cxn modelId="{56DA3AE9-396F-4EE8-9922-559C7DE5D3E1}" type="presParOf" srcId="{DF752E95-0155-458C-B539-D0E9DFEE128C}" destId="{7A193EF4-7212-44D9-8CD7-1AF5CF6042B9}" srcOrd="3" destOrd="0" presId="urn:microsoft.com/office/officeart/2018/2/layout/IconVerticalSolidList"/>
    <dgm:cxn modelId="{BA4928FF-F664-4CD4-ABF3-5C02216FB708}" type="presParOf" srcId="{9118D323-A616-4A92-BA40-2D278175EE88}" destId="{651C4C02-519C-41AD-A3DB-61A4C36EEF6B}" srcOrd="3" destOrd="0" presId="urn:microsoft.com/office/officeart/2018/2/layout/IconVerticalSolidList"/>
    <dgm:cxn modelId="{CE64029C-FC49-48FE-9083-E696E4053A41}" type="presParOf" srcId="{9118D323-A616-4A92-BA40-2D278175EE88}" destId="{6FA6995E-1EE2-483A-845E-2A77364144EB}" srcOrd="4" destOrd="0" presId="urn:microsoft.com/office/officeart/2018/2/layout/IconVerticalSolidList"/>
    <dgm:cxn modelId="{4063A3DD-0BC9-436C-BD71-EEC4AAF77B2F}" type="presParOf" srcId="{6FA6995E-1EE2-483A-845E-2A77364144EB}" destId="{939FB3E0-EE95-49C8-81AF-D3CC8C877B5F}" srcOrd="0" destOrd="0" presId="urn:microsoft.com/office/officeart/2018/2/layout/IconVerticalSolidList"/>
    <dgm:cxn modelId="{ED2AC076-CC7E-4A2F-A024-C185A1DFFE7C}" type="presParOf" srcId="{6FA6995E-1EE2-483A-845E-2A77364144EB}" destId="{D2843A76-B8E9-4E18-BBE6-38039E43E11D}" srcOrd="1" destOrd="0" presId="urn:microsoft.com/office/officeart/2018/2/layout/IconVerticalSolidList"/>
    <dgm:cxn modelId="{38237545-0555-4834-9FCA-949E0B5E2C61}" type="presParOf" srcId="{6FA6995E-1EE2-483A-845E-2A77364144EB}" destId="{93606265-B19B-46AD-9207-C6C6B2A13FDE}" srcOrd="2" destOrd="0" presId="urn:microsoft.com/office/officeart/2018/2/layout/IconVerticalSolidList"/>
    <dgm:cxn modelId="{D8AA7788-FE7C-48A5-B1AB-5DB4E96F692B}" type="presParOf" srcId="{6FA6995E-1EE2-483A-845E-2A77364144EB}" destId="{37F169EB-E451-40EF-9E45-CD20A0C556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67628-22AF-4189-B4AE-E6D492342961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E9200-1C59-4089-A533-4C1D3CC996B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E638D-6BD7-4F06-9434-B90BC91A25B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Real time protocol (RTP) was developed to support audio- and videoconferencing. </a:t>
          </a:r>
          <a:endParaRPr lang="en-US" sz="1700" kern="1200"/>
        </a:p>
      </dsp:txBody>
      <dsp:txXfrm>
        <a:off x="1429899" y="2442"/>
        <a:ext cx="5083704" cy="1238008"/>
      </dsp:txXfrm>
    </dsp:sp>
    <dsp:sp modelId="{0C51F501-8FAE-4D79-A28D-EFB6C3AC86C4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8FE76-F034-4835-817A-574F5F97F9EC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AD02C-F9DF-4D61-8619-E5EFBFD1C34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It provides key capabilities to support real-time data transport, such as timestamps, sequence numbers, payload source and identification, reception quality feedback, and media synchronization. </a:t>
          </a:r>
          <a:endParaRPr lang="en-US" sz="1700" kern="1200"/>
        </a:p>
      </dsp:txBody>
      <dsp:txXfrm>
        <a:off x="1429899" y="1549953"/>
        <a:ext cx="5083704" cy="1238008"/>
      </dsp:txXfrm>
    </dsp:sp>
    <dsp:sp modelId="{1D92F95D-B97A-4879-B1BC-BB21120FBC3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E9A66-D31C-42F8-A08C-6C70FF6B4C11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54E94-83F0-468E-8732-EC218C8B2F0B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Although RTP does not specify a transport protocol, IP/UDP is almost always used to deliver RTP packets.</a:t>
          </a:r>
          <a:endParaRPr lang="en-US" sz="1700" kern="1200"/>
        </a:p>
      </dsp:txBody>
      <dsp:txXfrm>
        <a:off x="1429899" y="3097464"/>
        <a:ext cx="5083704" cy="1238008"/>
      </dsp:txXfrm>
    </dsp:sp>
    <dsp:sp modelId="{FC12A91A-C820-4D63-BFFD-5345BB4DE37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1C2F0-3832-4A59-AC4A-124F6A7CB36B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D166D-5546-4115-9042-248E2CAC86AB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 this module you will use Wireshark, a packet analyzer, to view the RTP packets that are exchanged between two SIP clients.</a:t>
          </a:r>
          <a:br>
            <a:rPr lang="en-US" sz="1700" b="1" kern="1200"/>
          </a:br>
          <a:endParaRPr lang="en-US" sz="1700" kern="1200"/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99034-C58C-4C27-A993-51351ADE40D0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5E8E-151D-4CE8-95BD-E95E91566330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02C87-331E-458C-9BA5-64B416FFA707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Working on Virtual Machine.</a:t>
          </a:r>
        </a:p>
      </dsp:txBody>
      <dsp:txXfrm>
        <a:off x="1133349" y="4606"/>
        <a:ext cx="5455341" cy="981254"/>
      </dsp:txXfrm>
    </dsp:sp>
    <dsp:sp modelId="{8D75B541-63DA-4219-86BE-58F44C9A5A1B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C92F2-05E3-466A-B14F-4892885E4182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C8584-F7BB-4DB8-9B0B-F7059C33BA66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 analysis.</a:t>
          </a:r>
        </a:p>
      </dsp:txBody>
      <dsp:txXfrm>
        <a:off x="1133349" y="1231175"/>
        <a:ext cx="5455341" cy="981254"/>
      </dsp:txXfrm>
    </dsp:sp>
    <dsp:sp modelId="{D269CF51-3AB0-424B-9593-D782A6F2B724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10601-D3C4-442E-9C24-EE3CE1E694BB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9A90-8A54-40CF-BBA0-19D261FE9F03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Media communication codecs</a:t>
          </a:r>
        </a:p>
      </dsp:txBody>
      <dsp:txXfrm>
        <a:off x="1133349" y="2457744"/>
        <a:ext cx="5455341" cy="981254"/>
      </dsp:txXfrm>
    </dsp:sp>
    <dsp:sp modelId="{A149244E-374F-485F-BAD6-C9AC3454C777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57EC1-3D24-438B-B8B9-2519D994F578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3B3C9-8D07-4EDF-8877-30E51ACB012F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Troubleshooting errors in coding</a:t>
          </a:r>
        </a:p>
      </dsp:txBody>
      <dsp:txXfrm>
        <a:off x="1133349" y="3684312"/>
        <a:ext cx="5455341" cy="981254"/>
      </dsp:txXfrm>
    </dsp:sp>
    <dsp:sp modelId="{D95A6D7F-3FDA-47FA-80AA-E011AC25ADDE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FAD3E-F00E-4F53-871B-226869BB8A3C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E7E0D-5242-4B52-9BA5-6659D5292B0B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Communication tracking</a:t>
          </a:r>
        </a:p>
      </dsp:txBody>
      <dsp:txXfrm>
        <a:off x="1133349" y="4910881"/>
        <a:ext cx="5455341" cy="981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46AF9-8134-4106-B897-EC7E84C8F1D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F2ED-5E40-4B94-93C5-2634E356A989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A2915-1E90-4AA6-88DD-1F08F7109F39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It is an amazing hands-on </a:t>
          </a:r>
          <a:r>
            <a:rPr lang="en-US" sz="2300" b="0" i="0" kern="1200" baseline="0"/>
            <a:t>experience working on virtual environment.</a:t>
          </a:r>
          <a:endParaRPr lang="en-US" sz="2300" kern="1200"/>
        </a:p>
      </dsp:txBody>
      <dsp:txXfrm>
        <a:off x="1945450" y="719"/>
        <a:ext cx="4643240" cy="1684372"/>
      </dsp:txXfrm>
    </dsp:sp>
    <dsp:sp modelId="{D1418267-F5B5-4B03-BB67-C605E2B73DB3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6A000-10D6-4470-B85C-667BD7CE4A2D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93EF4-7212-44D9-8CD7-1AF5CF6042B9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Applications and process tracking experiences are helpful in future career.</a:t>
          </a:r>
        </a:p>
      </dsp:txBody>
      <dsp:txXfrm>
        <a:off x="1945450" y="2106185"/>
        <a:ext cx="4643240" cy="1684372"/>
      </dsp:txXfrm>
    </dsp:sp>
    <dsp:sp modelId="{939FB3E0-EE95-49C8-81AF-D3CC8C877B5F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43A76-B8E9-4E18-BBE6-38039E43E11D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169EB-E451-40EF-9E45-CD20A0C55605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The project is hands on training for beginner media communication and  network security. </a:t>
          </a:r>
          <a:endParaRPr lang="en-US" sz="2300" kern="1200"/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02A625-6C66-EDBB-0995-B5A7C33AE3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FDE4F-605A-497B-2FB8-ABA902CFC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F23A-7B61-4CC6-A2A2-B653ED9B7D02}" type="datetime1">
              <a:rPr lang="en-US" smtClean="0"/>
              <a:t>12/11/2022</a:t>
            </a:fld>
            <a:endParaRPr lang="am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CF0C7-C145-6C45-746E-73821B0B5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NETW 320 Temesgen Kune</a:t>
            </a:r>
            <a:endParaRPr lang="am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9579-D127-165D-6D3B-19CC6A14F1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ECAEC-050B-4E68-9BFD-8939C640DA7F}" type="slidenum">
              <a:rPr lang="am-ET" smtClean="0"/>
              <a:t>‹#›</a:t>
            </a:fld>
            <a:endParaRPr lang="am-ET"/>
          </a:p>
        </p:txBody>
      </p:sp>
    </p:spTree>
    <p:extLst>
      <p:ext uri="{BB962C8B-B14F-4D97-AF65-F5344CB8AC3E}">
        <p14:creationId xmlns:p14="http://schemas.microsoft.com/office/powerpoint/2010/main" val="16167061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m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C89C-83CD-4B80-A817-968F1EF257C5}" type="datetime1">
              <a:rPr lang="en-US" smtClean="0"/>
              <a:t>12/11/2022</a:t>
            </a:fld>
            <a:endParaRPr lang="am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m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m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NETW 320 Temesgen Kune</a:t>
            </a:r>
            <a:endParaRPr lang="am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84CD4-F035-471E-B47E-BCC281BA070E}" type="slidenum">
              <a:rPr lang="am-ET" smtClean="0"/>
              <a:t>‹#›</a:t>
            </a:fld>
            <a:endParaRPr lang="am-ET"/>
          </a:p>
        </p:txBody>
      </p:sp>
    </p:spTree>
    <p:extLst>
      <p:ext uri="{BB962C8B-B14F-4D97-AF65-F5344CB8AC3E}">
        <p14:creationId xmlns:p14="http://schemas.microsoft.com/office/powerpoint/2010/main" val="2136339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CCF0-71FB-4B4C-890C-10C7E63AC59C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D7A7-311F-41B9-A97C-8ACF32C8E516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376-05D8-4591-9571-ED3C0AB202ED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4B0-1CB1-483C-B29B-F91AE5A9B538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796-BD46-4CD3-BBC3-4C081013ADA4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0FF-1751-48B7-920A-920E9A1C97C3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D21-3507-4EF1-A5F4-095B54EDC24D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42CD-027F-4A6E-8BD7-377D370D2E36}" type="datetime1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CF6E-8BB4-409C-9363-3787814F3303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BEDD-DCA2-467B-9CD6-C141CC6E7CB2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7718-4262-4BC8-A41B-EEBF52CE3C94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BEC-D077-4931-8B06-36535D6C7FB1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0AA2-4D19-4DEB-9789-7C6FF7972792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8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F458-27C0-4708-AD44-15A5E92B9381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5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0C65-E836-4D37-B957-982F3470B33A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0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335C-9BB1-4930-A6F8-5AAD11C69DFC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AD6A-9827-4373-AB3D-C4E7C729E227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6A99-C2D9-4780-A3D0-7EBD006529FF}" type="datetime1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0DD4-A49C-4112-AB12-A99643D7EB52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FBAE-EA35-49A3-9765-790F4BB0263E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025-103A-4C38-9AAE-7C9E7E8E9E4F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0F8C-B157-4EC0-BD08-F32F171477BA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4BB1-D606-4B6B-BABF-FBA99B32BF99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4A0B-8AD1-40BD-BD05-84667D2C6FFE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 320 Temesgen Kune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ip:6002@192.168.109.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206" y="2861236"/>
            <a:ext cx="9144000" cy="25483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course project </a:t>
            </a:r>
          </a:p>
          <a:p>
            <a:pPr algn="l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NETW 320 - Converged Networks with Lab</a:t>
            </a:r>
          </a:p>
          <a:p>
            <a:pPr algn="l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Professor Khaled Elbehiery</a:t>
            </a:r>
          </a:p>
          <a:p>
            <a:pPr algn="l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Dec, 2022                                 By: Temesgen Kune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CC9FE4-FC29-86A9-5CE7-AB495077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9" y="1256317"/>
            <a:ext cx="10999072" cy="12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6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5C5B1-3F58-6D51-0FE1-6A8D9D6B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am-ET" sz="380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CA63-E164-F16A-C6C2-31D97A9A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3" y="1108364"/>
            <a:ext cx="8147397" cy="3814576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value of the Timestamp field? Time stamps are: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1913068359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1913068199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 the timestamp value from Step 9 from the timestamp value here to determine the unit of time contained in each packet.</a:t>
            </a:r>
          </a:p>
          <a:p>
            <a:pPr marL="1371600" lvl="3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1913068359-1913068199=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160/one unit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1/8000 sec.</a:t>
            </a:r>
            <a:endParaRPr lang="am-ET" sz="2800" u="sng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AFFA-9F3D-9137-715F-198694A4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1C83-84C0-4AD4-A771-AD1290B5D571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2C9D9-3746-36BA-4979-09244AAF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168009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744207" y="903522"/>
            <a:ext cx="11004448" cy="9529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screenshots should show the </a:t>
            </a: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 View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section of two consecutive RTP packets (the difference between their sequence numbers is 1), respectively. Make sure to capture the payload type, sequence number, and timestamp information.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181936" y="217722"/>
            <a:ext cx="494219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RTP Packet Payload Size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E834F4-DBBA-A39B-8447-3BD1C1EB4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4216" r="12248" b="28874"/>
          <a:stretch/>
        </p:blipFill>
        <p:spPr>
          <a:xfrm>
            <a:off x="241757" y="2155353"/>
            <a:ext cx="5854243" cy="3799125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10A24E-D5FD-2523-1C63-742E3C96A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9745" r="1241" b="15908"/>
          <a:stretch/>
        </p:blipFill>
        <p:spPr>
          <a:xfrm>
            <a:off x="6182436" y="2155353"/>
            <a:ext cx="6009564" cy="37991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31B9D-9984-EAA9-1395-B67F9DDC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5AAC-33D3-4C1B-81A8-10F4DFBF70A1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FBD2C-9709-A4DC-8BFF-847694D4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292726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RTP Packet Payload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6">
                <a:extLst>
                  <a:ext uri="{FF2B5EF4-FFF2-40B4-BE49-F238E27FC236}">
                    <a16:creationId xmlns:a16="http://schemas.microsoft.com/office/drawing/2014/main" id="{FADDAB32-E602-42AB-85E5-81A6837389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2614" y="2648138"/>
                <a:ext cx="10805422" cy="356717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each increment of the RTP timestamp clock (i.e., one unit) represents 1/8,000 of a second, how many seconds or milliseconds of conversation are carried in each RTP packet?  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𝟖𝟎𝟎𝟎</m:t>
                        </m:r>
                      </m:den>
                    </m:f>
                    <m:r>
                      <a:rPr lang="en-US" sz="1500" b="1" i="1">
                        <a:latin typeface="Cambria Math" panose="02040503050406030204" pitchFamily="18" charset="0"/>
                      </a:rPr>
                      <m:t>𝒔𝒆𝒄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0.02millisecond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the G. 711 codec bit rate as 64,000 bits per second, the payload size in seconds or milliseconds calculated above can also be represented in </a:t>
                </a:r>
                <a14:m>
                  <m:oMath xmlns:m="http://schemas.openxmlformats.org/officeDocument/2006/math">
                    <m:r>
                      <a:rPr lang="en-US" sz="15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0" i="1">
                        <a:latin typeface="Cambria Math" panose="02040503050406030204" pitchFamily="18" charset="0"/>
                      </a:rPr>
                      <m:t>64,000∗0.02 )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bits or </a:t>
                </a:r>
                <a:r>
                  <a:rPr lang="en-US" sz="15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bytes.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Subtract from the Total length above: 20 bytes for IP header, 8 bits the or UDP header, and 12 bytes  or RTP header. </a:t>
                </a:r>
              </a:p>
              <a:p>
                <a:pPr marL="0" indent="-2286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Payload length (in bytes) = 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length – 20 – 8 – 12 = 200-20-8-12 which is </a:t>
                </a:r>
                <a:r>
                  <a:rPr lang="en-US" sz="15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160.</a:t>
                </a:r>
              </a:p>
              <a:p>
                <a:pPr marL="0" indent="-2286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the payload length in bytes match the payload size in bytes in Step 11?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Answer: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Yes, payload length and Payload size are equal</a:t>
                </a:r>
                <a:r>
                  <a:rPr lang="en-US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-2286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-228600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Placeholder 6">
                <a:extLst>
                  <a:ext uri="{FF2B5EF4-FFF2-40B4-BE49-F238E27FC236}">
                    <a16:creationId xmlns:a16="http://schemas.microsoft.com/office/drawing/2014/main" id="{FADDAB32-E602-42AB-85E5-81A683738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14" y="2648138"/>
                <a:ext cx="10805422" cy="3567173"/>
              </a:xfrm>
              <a:prstGeom prst="rect">
                <a:avLst/>
              </a:prstGeom>
              <a:blipFill>
                <a:blip r:embed="rId2"/>
                <a:stretch>
                  <a:fillRect l="-226" t="-1706"/>
                </a:stretch>
              </a:blipFill>
            </p:spPr>
            <p:txBody>
              <a:bodyPr/>
              <a:lstStyle/>
              <a:p>
                <a:r>
                  <a:rPr lang="am-E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A8803-1937-1D45-D58B-2C0175FF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1F4E-4016-48FE-A11A-23DDC0CBEDF6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9C710-A251-4454-81BC-68CD87A6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22015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931" y="329044"/>
            <a:ext cx="9031769" cy="20379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Module-4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Initiation Protocol (SIP)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7E8412-3074-C3B9-6DC7-9FAB72AEED6A}"/>
              </a:ext>
            </a:extLst>
          </p:cNvPr>
          <p:cNvSpPr txBox="1"/>
          <p:nvPr/>
        </p:nvSpPr>
        <p:spPr>
          <a:xfrm>
            <a:off x="1544890" y="2004404"/>
            <a:ext cx="10023791" cy="4551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Session initiation protocol (SIP) is a voice-over-IP (VoIP) standard.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also used to initiate videoconferencing sessions. SIP can build conferences for all types of multimedia.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Wireshark is used  to capture and view the SIP messages that are exchanged between two SIP clients.</a:t>
            </a:r>
          </a:p>
          <a:p>
            <a:pPr>
              <a:lnSpc>
                <a:spcPct val="150000"/>
              </a:lnSpc>
            </a:pPr>
            <a:endParaRPr lang="am-ET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1271588" y="662400"/>
            <a:ext cx="100557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SIP Messages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85825" y="1427018"/>
            <a:ext cx="10626409" cy="425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The 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INVITE – 200 OK – ACK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 message sequence you observed in Steps 2, 5, and 6 is the three-way handshake used to establish an SIP session. The following values are used to uniquely identify this call: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marL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Tag value (the value that follows the 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From: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 field) from Step 2:  </a:t>
            </a:r>
            <a:r>
              <a:rPr lang="en-US" sz="1700" u="sng" dirty="0">
                <a:solidFill>
                  <a:schemeClr val="tx1">
                    <a:alpha val="60000"/>
                  </a:schemeClr>
                </a:solidFill>
              </a:rPr>
              <a:t>v73dMLL9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_</a:t>
            </a:r>
          </a:p>
          <a:p>
            <a:pPr marL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Tag value (the value that follows the 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To: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 field) from Step 4: </a:t>
            </a:r>
            <a:r>
              <a:rPr lang="en-US" sz="1700" u="sng" dirty="0">
                <a:solidFill>
                  <a:schemeClr val="tx1">
                    <a:alpha val="60000"/>
                  </a:schemeClr>
                </a:solidFill>
              </a:rPr>
              <a:t>e34e9888-ec13-4b5d-80bc-8a25ef8b88dd</a:t>
            </a:r>
          </a:p>
          <a:p>
            <a:pPr marL="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Call-ID value from steps 2, 3, 4, 5, and 6: </a:t>
            </a:r>
            <a:r>
              <a:rPr lang="en-US" sz="1700" u="sng" dirty="0">
                <a:solidFill>
                  <a:schemeClr val="tx1">
                    <a:alpha val="60000"/>
                  </a:schemeClr>
                </a:solidFill>
              </a:rPr>
              <a:t>UcmfE1FH</a:t>
            </a: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Do the tag values and Call-ID value in the 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BYE – 200 OK – ACK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 sequence match?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	Answer: </a:t>
            </a:r>
            <a:r>
              <a:rPr lang="en-US" sz="1700" dirty="0">
                <a:solidFill>
                  <a:schemeClr val="tx1">
                    <a:alpha val="60000"/>
                  </a:schemeClr>
                </a:solidFill>
              </a:rPr>
              <a:t>Yes, they have the same value</a:t>
            </a:r>
            <a:r>
              <a:rPr lang="en-US" sz="1700" b="1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B543C-A703-4878-5AF7-E3CC9CA5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41D-1239-488F-9F5F-8A86B8FF8538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F3E0C-4A91-5232-DC32-71F29179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109691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780881" y="478991"/>
            <a:ext cx="8249238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protocol sequence diagram should show a summary of messages exchanged among the SIP clients and SIP server during the SIP session setup and tear-down process.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808615" y="-48495"/>
            <a:ext cx="43818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 Sequence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438400" y="2125682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SCREENSHOT HERE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08DF193-5E7E-6107-95E3-A2E2FA3D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3" y="1135576"/>
            <a:ext cx="9535784" cy="55941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090ED-A1B2-21E4-7D36-09A76E44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36" y="6577174"/>
            <a:ext cx="2844800" cy="365125"/>
          </a:xfrm>
        </p:spPr>
        <p:txBody>
          <a:bodyPr/>
          <a:lstStyle/>
          <a:p>
            <a:fld id="{9937D2D3-F597-49DC-8807-DC750AD11F3F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1395D-2DAB-A44F-EF90-AAD7D6B6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6837" y="6521081"/>
            <a:ext cx="3860800" cy="365125"/>
          </a:xfrm>
        </p:spPr>
        <p:txBody>
          <a:bodyPr/>
          <a:lstStyle/>
          <a:p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403017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322A-C5D4-5BC8-1AEF-8175E536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 SIP </a:t>
            </a:r>
            <a:endParaRPr lang="am-ET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Text, table&#10;&#10;Description automatically generated">
            <a:extLst>
              <a:ext uri="{FF2B5EF4-FFF2-40B4-BE49-F238E27FC236}">
                <a16:creationId xmlns:a16="http://schemas.microsoft.com/office/drawing/2014/main" id="{964E9749-4CD5-7924-23CD-6A23EED54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4" y="1019260"/>
            <a:ext cx="8584367" cy="58081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27CA5-51FD-1FFA-881A-3ABB8BE3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8884"/>
            <a:ext cx="2844800" cy="365125"/>
          </a:xfrm>
        </p:spPr>
        <p:txBody>
          <a:bodyPr/>
          <a:lstStyle/>
          <a:p>
            <a:fld id="{0EB34EE7-BE38-469D-AEAC-7D26B885868F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DC74-E54A-0D0B-1A66-A3517BFA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9600" y="6356351"/>
            <a:ext cx="3860800" cy="365125"/>
          </a:xfrm>
        </p:spPr>
        <p:txBody>
          <a:bodyPr/>
          <a:lstStyle/>
          <a:p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89966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322A-C5D4-5BC8-1AEF-8175E536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2" y="517439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 </a:t>
            </a:r>
            <a:endParaRPr lang="am-ET" dirty="0"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0E4FA274-DD13-20CE-A99A-AC006071F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5" b="-1"/>
          <a:stretch/>
        </p:blipFill>
        <p:spPr>
          <a:xfrm>
            <a:off x="717843" y="1842655"/>
            <a:ext cx="11352330" cy="41030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1B488-0DA9-1204-4FAD-0B66EA3D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5E16-3E6B-42A1-B0F6-66AAB0E4C86D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BA1D-4049-CB9B-64B1-3AC8079A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17694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322A-C5D4-5BC8-1AEF-8175E536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8506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ok </a:t>
            </a:r>
            <a:endParaRPr lang="am-ET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3DECBF-3385-C841-B1B1-B26AC4CB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1506"/>
            <a:ext cx="11155531" cy="43320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3199C-12DD-7E92-31A2-9C09D079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2684-D9CB-46C7-A4EC-AD6AA6F0BB83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03681-E54B-0DD8-892F-1237F6FE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18806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322A-C5D4-5BC8-1AEF-8175E536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 </a:t>
            </a:r>
            <a:endParaRPr lang="am-ET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37A2BC-0B1D-D769-DBC9-2A66B972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774464"/>
            <a:ext cx="12025744" cy="39671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72D17-5F1B-B2F7-D94A-629BCB11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251A-91D9-4703-9FBE-4C3C13EC7223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1A0A8-10DF-1E24-19E4-443E38C4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25045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C419B-3802-4E89-9D2C-4E3BA796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am-ET" sz="46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ED5-15DE-4227-87EA-764B9231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3" y="2055813"/>
            <a:ext cx="11253537" cy="4224338"/>
          </a:xfrm>
        </p:spPr>
        <p:txBody>
          <a:bodyPr>
            <a:normAutofit lnSpcReduction="10000"/>
          </a:bodyPr>
          <a:lstStyle/>
          <a:p>
            <a:pPr marL="0" marR="201930">
              <a:spcBef>
                <a:spcPts val="61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New technologies and applications are being developed on a regular basis. </a:t>
            </a:r>
          </a:p>
          <a:p>
            <a:pPr marL="0" marR="201930">
              <a:spcBef>
                <a:spcPts val="61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 is important to stay current with the skills required for evolving </a:t>
            </a:r>
          </a:p>
          <a:p>
            <a:pPr marL="0" marR="201930" indent="0"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job market and to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take advantage of the many available learning opportunities.</a:t>
            </a:r>
          </a:p>
          <a:p>
            <a:pPr marR="201930">
              <a:spcBef>
                <a:spcPts val="610"/>
              </a:spcBef>
            </a:pP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This course examines foundations for current and emerging networks that </a:t>
            </a:r>
          </a:p>
          <a:p>
            <a:pPr marL="0" marR="201930" indent="0">
              <a:spcBef>
                <a:spcPts val="61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deliver voice, data and video/imaging through various technologies. </a:t>
            </a:r>
          </a:p>
          <a:p>
            <a:pPr marR="201930">
              <a:spcBef>
                <a:spcPts val="610"/>
              </a:spcBef>
            </a:pPr>
            <a:endParaRPr lang="am-ET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61595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This project covers;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Core switching, 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roadband and edge access, 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Internet protocol telephony, 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dding packet capabilities to circuit-switched networks, 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urrent generation of wireless mobile telecommunications technology, </a:t>
            </a:r>
          </a:p>
          <a:p>
            <a:pPr marL="857250" marR="61595" lvl="2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resence- enabled communications, security and troubleshooting. </a:t>
            </a:r>
            <a:endParaRPr lang="am-ET" b="1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0DC9C-D24D-48B5-A791-4C2E86FA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7F95E0-1848-4633-AAD2-33A4BAFF55F2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95809-8ADE-4B82-9444-9973E4C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04983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4609" y="1166762"/>
            <a:ext cx="4805996" cy="1297115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NETW320 Course Project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Module-5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RTP Security</a:t>
            </a: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6" name="Graphic 5" descr="Lock">
            <a:extLst>
              <a:ext uri="{FF2B5EF4-FFF2-40B4-BE49-F238E27FC236}">
                <a16:creationId xmlns:a16="http://schemas.microsoft.com/office/drawing/2014/main" id="{C06675F6-5CB1-6FAB-545C-E7271ABB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669555" y="892471"/>
            <a:ext cx="9128064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screenshot should show the Wireshark Packet View window, with the encrypted RTP or SRTP packets.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Secure Real-time Transport Protocol (SRTP)</a:t>
            </a:r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09811B4-1100-46FC-642D-EE2C89A7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61" y="1524000"/>
            <a:ext cx="8879078" cy="517285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DF96-BCED-5F13-825B-48D9CA07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843F-921D-47BE-A4C9-CF0454D1EC2D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EF1C5-F1D6-E075-9DB2-CDD489CD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215346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20954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This screenshot should show the Wireshark Tree View window, with the encrypted payload of a SRTP packet.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Secure Real-time Transport Protocol (SRTP)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D5CFB7-C031-D79F-47F3-94678D97F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" r="19416"/>
          <a:stretch/>
        </p:blipFill>
        <p:spPr>
          <a:xfrm>
            <a:off x="1109897" y="1977303"/>
            <a:ext cx="10763447" cy="44027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6C536-4D81-600A-D31F-D31CFDB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4BFC-8D77-4B27-AE66-9BB1C045A71F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56508-698E-7C52-18FA-5831D813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110278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adlock on computer motherboard">
            <a:extLst>
              <a:ext uri="{FF2B5EF4-FFF2-40B4-BE49-F238E27FC236}">
                <a16:creationId xmlns:a16="http://schemas.microsoft.com/office/drawing/2014/main" id="{3E3CF82D-39EC-1D2E-183F-7EE0CEB0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17" y="97671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Module-6</a:t>
            </a:r>
            <a:br>
              <a:rPr lang="en-US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 Security</a:t>
            </a:r>
            <a:br>
              <a:rPr lang="en-US" sz="3600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3600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3600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942708" y="675003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show the protocol sequence diagram of SIP flows. 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9979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457253" y="1828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4D38E01-6B9C-C457-AD8F-31D2C0545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9" b="5528"/>
          <a:stretch/>
        </p:blipFill>
        <p:spPr>
          <a:xfrm>
            <a:off x="1595803" y="1058882"/>
            <a:ext cx="8138944" cy="56993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42E81-DCDE-5C73-6540-9A0D0937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66E0-3B19-4552-9607-9A173F848C75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43F63-1E62-7C5E-36B3-57B7A891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41111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076254" y="896369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include the Wireshark </a:t>
            </a:r>
            <a:r>
              <a:rPr lang="en-US" sz="1600" i="1" dirty="0">
                <a:ea typeface="Calibri" panose="020F0502020204030204" pitchFamily="34" charset="0"/>
              </a:rPr>
              <a:t>Tree View</a:t>
            </a:r>
            <a:r>
              <a:rPr lang="en-US" sz="1600" dirty="0">
                <a:ea typeface="Calibri" panose="020F0502020204030204" pitchFamily="34" charset="0"/>
              </a:rPr>
              <a:t> section, showing the two groups/sets of </a:t>
            </a:r>
            <a:r>
              <a:rPr lang="en-US" sz="1600" b="1" dirty="0">
                <a:ea typeface="Calibri" panose="020F0502020204030204" pitchFamily="34" charset="0"/>
              </a:rPr>
              <a:t>crypto:</a:t>
            </a:r>
            <a:r>
              <a:rPr lang="en-US" sz="1600" dirty="0">
                <a:ea typeface="Calibri" panose="020F0502020204030204" pitchFamily="34" charset="0"/>
              </a:rPr>
              <a:t> entries.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6" y="342900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2076253" y="2158145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CC0EC5E-EB47-749D-C1EC-059CD9A4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95" y="1593303"/>
            <a:ext cx="8449280" cy="52924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024B6-5731-E7B8-3910-25259F6D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2210-0679-4B28-877C-4E94A5C2163C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57C7A-2E47-7EDB-A9C9-C503A5EB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9670" y="6485871"/>
            <a:ext cx="3860800" cy="365125"/>
          </a:xfrm>
        </p:spPr>
        <p:txBody>
          <a:bodyPr/>
          <a:lstStyle/>
          <a:p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2118256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940779" y="535554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Calibri" panose="020F0502020204030204" pitchFamily="34" charset="0"/>
              </a:rPr>
              <a:t>This screenshot should include the Wireshark </a:t>
            </a:r>
            <a:r>
              <a:rPr lang="en-US" sz="1600" i="1" dirty="0">
                <a:ea typeface="Calibri" panose="020F0502020204030204" pitchFamily="34" charset="0"/>
              </a:rPr>
              <a:t>Tree View</a:t>
            </a:r>
            <a:r>
              <a:rPr lang="en-US" sz="1600" dirty="0">
                <a:ea typeface="Calibri" panose="020F0502020204030204" pitchFamily="34" charset="0"/>
              </a:rPr>
              <a:t> section, showing the single </a:t>
            </a:r>
            <a:r>
              <a:rPr lang="en-US" sz="1600" b="1" dirty="0">
                <a:ea typeface="Calibri" panose="020F0502020204030204" pitchFamily="34" charset="0"/>
              </a:rPr>
              <a:t>crypto:</a:t>
            </a:r>
            <a:r>
              <a:rPr lang="en-US" sz="1600" dirty="0">
                <a:ea typeface="Calibri" panose="020F0502020204030204" pitchFamily="34" charset="0"/>
              </a:rPr>
              <a:t> entry used to encrypt messages from Asterisk Server to SIP Client 1.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453505" y="48634"/>
            <a:ext cx="64392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RTP Stream Decryption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6497A-C8F1-488A-AFF5-DD8A704C0844}"/>
              </a:ext>
            </a:extLst>
          </p:cNvPr>
          <p:cNvSpPr txBox="1"/>
          <p:nvPr/>
        </p:nvSpPr>
        <p:spPr>
          <a:xfrm>
            <a:off x="657698" y="2174086"/>
            <a:ext cx="102662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crypto: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entry name, AES_CM_128_HMAC_SHA1_80, what encryption algorithm, authentication method, and hashing algorithm could you identify?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128-bit secure hash algorithm  with Advanced Encryption Standard (AES) which is communication and Media encryption Method.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9418696F-0D4F-07AD-2D8E-B934EA1E9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4" y="1104432"/>
            <a:ext cx="9095902" cy="43224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2F343-095B-BF98-789B-2398D80A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8352" y="6480236"/>
            <a:ext cx="2844800" cy="365125"/>
          </a:xfrm>
        </p:spPr>
        <p:txBody>
          <a:bodyPr/>
          <a:lstStyle/>
          <a:p>
            <a:fld id="{C7FF0AC1-60AD-40F6-ADDC-B5D8D93AC17F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CD3BD-A529-8A4D-0F56-7C0B0681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7602" y="6444241"/>
            <a:ext cx="3860800" cy="365125"/>
          </a:xfrm>
        </p:spPr>
        <p:txBody>
          <a:bodyPr/>
          <a:lstStyle/>
          <a:p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70509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851" y="843831"/>
            <a:ext cx="4620584" cy="7078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ffectLst/>
              </a:rPr>
              <a:t>Challenges</a:t>
            </a:r>
            <a:endParaRPr lang="en-US" dirty="0"/>
          </a:p>
        </p:txBody>
      </p:sp>
      <p:pic>
        <p:nvPicPr>
          <p:cNvPr id="4" name="Picture 3" descr="Curved section of an athletics track in a sport stadium">
            <a:extLst>
              <a:ext uri="{FF2B5EF4-FFF2-40B4-BE49-F238E27FC236}">
                <a16:creationId xmlns:a16="http://schemas.microsoft.com/office/drawing/2014/main" id="{40C4F75A-B614-4915-ADE8-3DCFD3E0E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1" r="27111" b="-1"/>
          <a:stretch/>
        </p:blipFill>
        <p:spPr>
          <a:xfrm>
            <a:off x="9476510" y="10"/>
            <a:ext cx="374072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B620C9-F175-489D-8E1F-F5B4C0157253}"/>
              </a:ext>
            </a:extLst>
          </p:cNvPr>
          <p:cNvSpPr txBox="1">
            <a:spLocks/>
          </p:cNvSpPr>
          <p:nvPr/>
        </p:nvSpPr>
        <p:spPr>
          <a:xfrm>
            <a:off x="1048673" y="1884218"/>
            <a:ext cx="9429635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machine connection congestion.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Typing errors while in VM terminals.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Unexpected outputs from the commands.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inconsistency.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0D225-C82D-A041-EF14-50A32F81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D806-BDDB-424D-B080-2B47B13206B2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5A62-989D-005B-2FF6-DF5BF7C3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260572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800" u="sng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areer skills obtained</a:t>
            </a:r>
            <a:endParaRPr lang="en-US" sz="4800" u="sng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itle 1">
            <a:extLst>
              <a:ext uri="{FF2B5EF4-FFF2-40B4-BE49-F238E27FC236}">
                <a16:creationId xmlns:a16="http://schemas.microsoft.com/office/drawing/2014/main" id="{2436854B-B2F2-7CC4-3859-46C69CB46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82077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B5AC2-50A7-CBAA-B770-6B181FF0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47CA-CE74-4ADE-8BA3-EC9980CF5AED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2D5AE-A5CD-008F-E6F7-2AC27C6C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8292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5698B-8FF5-4128-AA99-DF54FCE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Conclusion </a:t>
            </a:r>
            <a:endParaRPr lang="en-US" sz="4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5564-EAEC-8889-7971-47185039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7AB68F-EDC8-4203-8736-4B0D9EB0862C}" type="datetime1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12/11/2022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B100-3EDC-F521-9758-44EF6BB2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NETW 320 Temesgen Kune</a:t>
            </a:r>
          </a:p>
        </p:txBody>
      </p:sp>
      <p:graphicFrame>
        <p:nvGraphicFramePr>
          <p:cNvPr id="42" name="TextBox 20">
            <a:extLst>
              <a:ext uri="{FF2B5EF4-FFF2-40B4-BE49-F238E27FC236}">
                <a16:creationId xmlns:a16="http://schemas.microsoft.com/office/drawing/2014/main" id="{ADFE2602-4EE5-8DF2-C796-8AC29F14C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07170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0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FA34-84B4-C98B-132E-427E14BC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Module-1 Project Preparation</a:t>
            </a:r>
            <a:endParaRPr lang="am-ET" dirty="0"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F6957-E20C-7AB8-1AE8-E5B3CE40F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487169"/>
            <a:ext cx="5157787" cy="3684588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Navigate the Microsoft Hyper-V environment.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EA139-0F3A-FB40-C028-5514AB592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87169"/>
            <a:ext cx="6096000" cy="4391498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ccess virtual machines that are used for the course project.</a:t>
            </a:r>
          </a:p>
          <a:p>
            <a:endParaRPr lang="am-ET" dirty="0">
              <a:cs typeface="Times New Roman" panose="02020603050405020304" pitchFamily="18" charset="0"/>
            </a:endParaRPr>
          </a:p>
          <a:p>
            <a:endParaRPr lang="am-ET" dirty="0"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911F4-FCA2-3280-1CB7-4AD36F7B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8AAF-D8C8-4B37-AA5D-05B287A1A0AE}" type="datetime1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35398-D71C-1685-EA03-1BC9ADBC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 320 Temesgen Kune</a:t>
            </a:r>
            <a:endParaRPr lang="en-US" dirty="0"/>
          </a:p>
        </p:txBody>
      </p:sp>
      <p:pic>
        <p:nvPicPr>
          <p:cNvPr id="11" name="Picture 10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9E350BF-453C-CBDE-A81F-28D67676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5" y="2341212"/>
            <a:ext cx="5035246" cy="353798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3A96B49-E440-1B9F-0EF4-72B44987D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68" y="2268140"/>
            <a:ext cx="3838969" cy="4088210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8D2FFF9-8617-226A-0AC5-0FE287A17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25" y="2368007"/>
            <a:ext cx="2592977" cy="39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644" y="457200"/>
            <a:ext cx="8000392" cy="6400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Module-2</a:t>
            </a:r>
          </a:p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and Video Codecs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and video codecs play an important role in transmitting multimedia content over an IP network.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module you will set up a call between two SIP clients and observe the audio and video codecs used by the SIP clients.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23708" y="1007165"/>
            <a:ext cx="720129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screenshot should show the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Extension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 of the Asterisk Server A, with both extensions (6001 and 6002) being displayed.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342900"/>
            <a:ext cx="308649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Create SIP Accounts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B02E19-835D-916D-FFB1-7B8DBB53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2" y="2145179"/>
            <a:ext cx="11298736" cy="30946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FD7A-6420-3709-6C39-B82064DB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643E-8AD4-4EDE-AA92-A153BB8C4CB5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B8193-D81E-DFC0-7642-4B61ECDB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78367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1293933" y="1055145"/>
            <a:ext cx="4650315" cy="1126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screenshot should show the Lin phone window, with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sip:6002@192.168.109.1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being displayed in the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current identity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23707" y="342900"/>
            <a:ext cx="308649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</a:rPr>
              <a:t>Register SIP Clients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8DF7D80-319C-40BF-98CE-3358AA7FE3CF}"/>
              </a:ext>
            </a:extLst>
          </p:cNvPr>
          <p:cNvSpPr txBox="1">
            <a:spLocks/>
          </p:cNvSpPr>
          <p:nvPr/>
        </p:nvSpPr>
        <p:spPr>
          <a:xfrm>
            <a:off x="6096000" y="927725"/>
            <a:ext cx="4186362" cy="1126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screenshot should show the Lin phone window with the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call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status and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xx:xx:xx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A3B3BA-E6FE-F10E-4FD3-CBF8D9453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2260" b="18149"/>
          <a:stretch/>
        </p:blipFill>
        <p:spPr>
          <a:xfrm>
            <a:off x="565308" y="2260536"/>
            <a:ext cx="5543123" cy="4254564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8AF47A-1DAD-1982-6ED6-646237B9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3" r="3113"/>
          <a:stretch/>
        </p:blipFill>
        <p:spPr>
          <a:xfrm>
            <a:off x="6108431" y="2260536"/>
            <a:ext cx="5018966" cy="431503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211EB-463B-4026-823C-A840B305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D396-12EE-47CC-BD32-8E8A11A63250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F7D24-3FCE-8372-BFC7-E0CF0DC0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438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67E4-64D1-04A9-FBF0-ADDF4B99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86" y="353161"/>
            <a:ext cx="7518295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Slides- incoming and missed calls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EB58E3-04E8-F380-D585-1F18A3E8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6965" r="32483"/>
          <a:stretch/>
        </p:blipFill>
        <p:spPr>
          <a:xfrm>
            <a:off x="236401" y="1410295"/>
            <a:ext cx="5859599" cy="4722016"/>
          </a:xfrm>
          <a:prstGeom prst="rect">
            <a:avLst/>
          </a:prstGeom>
        </p:spPr>
      </p:pic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BAB11B-8303-ADBD-E0CA-FB16A0805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45" y="1410295"/>
            <a:ext cx="5977234" cy="472201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AD663-0E6A-2D77-546A-81767521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4775-CF7C-4A7D-AFBD-AAFD80FB8F91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97C60-B1ED-55C5-A20B-88541F0E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369597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2355789" y="702336"/>
            <a:ext cx="9517763" cy="767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screenshot should show </a:t>
            </a: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window of the Lin phone, showing the audio codecs and video codecs.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 txBox="1">
            <a:spLocks/>
          </p:cNvSpPr>
          <p:nvPr/>
        </p:nvSpPr>
        <p:spPr>
          <a:xfrm>
            <a:off x="2355789" y="115087"/>
            <a:ext cx="54101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and Video Codecs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0B309-3598-4BB4-B5BA-A6BE36861EA3}"/>
              </a:ext>
            </a:extLst>
          </p:cNvPr>
          <p:cNvSpPr txBox="1"/>
          <p:nvPr/>
        </p:nvSpPr>
        <p:spPr>
          <a:xfrm>
            <a:off x="6115581" y="1655486"/>
            <a:ext cx="5979437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the audio codecs enabled for the Lin phone, which one requires the most bandwidth per call? Which one requires the least bandwidth per call?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1619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Answer: </a:t>
            </a: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opus requires the most bandwidth.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video codec does the Lin phone use? How much bandwidth would such a video session consume?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1619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1619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-</a:t>
            </a:r>
            <a:r>
              <a:rPr lang="en-US" sz="1600" dirty="0">
                <a:solidFill>
                  <a:srgbClr val="1619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VP8</a:t>
            </a:r>
            <a:r>
              <a:rPr lang="en-US" sz="1600" b="1" dirty="0">
                <a:solidFill>
                  <a:srgbClr val="1619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Vp8 consumes at least 90000 Hz per session.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25A14E-7BBC-18FC-6CD0-CB565E909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>
          <a:xfrm>
            <a:off x="425112" y="1655486"/>
            <a:ext cx="5410199" cy="48561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85E6C-0D60-7EFB-39AA-3847DB62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09" y="6495326"/>
            <a:ext cx="2743200" cy="365125"/>
          </a:xfrm>
        </p:spPr>
        <p:txBody>
          <a:bodyPr/>
          <a:lstStyle/>
          <a:p>
            <a:fld id="{98571B67-03A6-436F-A551-8680F1BCAFCF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3712-618C-1E0F-9711-039482C1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399" y="6329073"/>
            <a:ext cx="4114800" cy="365125"/>
          </a:xfrm>
        </p:spPr>
        <p:txBody>
          <a:bodyPr/>
          <a:lstStyle/>
          <a:p>
            <a:r>
              <a:rPr lang="en-US" dirty="0"/>
              <a:t>NETW 320 Temesgen Kune</a:t>
            </a:r>
          </a:p>
        </p:txBody>
      </p:sp>
    </p:spTree>
    <p:extLst>
      <p:ext uri="{BB962C8B-B14F-4D97-AF65-F5344CB8AC3E}">
        <p14:creationId xmlns:p14="http://schemas.microsoft.com/office/powerpoint/2010/main" val="9962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6" y="1351129"/>
            <a:ext cx="4104756" cy="24429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Module-3 </a:t>
            </a: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Real-Time Protocol (RTP)</a:t>
            </a:r>
            <a:br>
              <a:rPr lang="en-US" sz="31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0" name="TextBox 2">
            <a:extLst>
              <a:ext uri="{FF2B5EF4-FFF2-40B4-BE49-F238E27FC236}">
                <a16:creationId xmlns:a16="http://schemas.microsoft.com/office/drawing/2014/main" id="{822D3165-1C65-4E4A-5055-2578C42E0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44594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Props1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1367</Words>
  <Application>Microsoft Office PowerPoint</Application>
  <PresentationFormat>Widescreen</PresentationFormat>
  <Paragraphs>228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Nyala</vt:lpstr>
      <vt:lpstr>Times New Roman</vt:lpstr>
      <vt:lpstr>Wingdings</vt:lpstr>
      <vt:lpstr>Office Theme</vt:lpstr>
      <vt:lpstr>1_Office Theme</vt:lpstr>
      <vt:lpstr>PowerPoint Presentation</vt:lpstr>
      <vt:lpstr>Introduction</vt:lpstr>
      <vt:lpstr>Module-1 Project Preparation</vt:lpstr>
      <vt:lpstr>PowerPoint Presentation</vt:lpstr>
      <vt:lpstr>PowerPoint Presentation</vt:lpstr>
      <vt:lpstr>PowerPoint Presentation</vt:lpstr>
      <vt:lpstr>Additional Slides- incoming and missed calls</vt:lpstr>
      <vt:lpstr>PowerPoint Presentation</vt:lpstr>
      <vt:lpstr> Module-3   Real-Time Protocol (RTP)       </vt:lpstr>
      <vt:lpstr>Additional Information</vt:lpstr>
      <vt:lpstr>PowerPoint Presentation</vt:lpstr>
      <vt:lpstr>PowerPoint Presentation</vt:lpstr>
      <vt:lpstr>Module-4  Session Initiation Protocol (SIP) </vt:lpstr>
      <vt:lpstr>PowerPoint Presentation</vt:lpstr>
      <vt:lpstr>PowerPoint Presentation</vt:lpstr>
      <vt:lpstr>Filter SIP </vt:lpstr>
      <vt:lpstr>ACK </vt:lpstr>
      <vt:lpstr>200 ok </vt:lpstr>
      <vt:lpstr>BYE </vt:lpstr>
      <vt:lpstr>NETW320 Course Project  Module-5  RTP Security      </vt:lpstr>
      <vt:lpstr>PowerPoint Presentation</vt:lpstr>
      <vt:lpstr>PowerPoint Presentation</vt:lpstr>
      <vt:lpstr>Module-6  SIP Security    </vt:lpstr>
      <vt:lpstr>PowerPoint Presentation</vt:lpstr>
      <vt:lpstr>PowerPoint Presentation</vt:lpstr>
      <vt:lpstr>PowerPoint Presentation</vt:lpstr>
      <vt:lpstr>Challenges</vt:lpstr>
      <vt:lpstr>Career skills obtained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Temesgen Kune</cp:lastModifiedBy>
  <cp:revision>216</cp:revision>
  <dcterms:created xsi:type="dcterms:W3CDTF">2018-12-20T22:43:36Z</dcterms:created>
  <dcterms:modified xsi:type="dcterms:W3CDTF">2022-12-12T03:53:57Z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